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81" r:id="rId6"/>
  </p:sldMasterIdLst>
  <p:notesMasterIdLst>
    <p:notesMasterId r:id="rId27"/>
  </p:notesMasterIdLst>
  <p:sldIdLst>
    <p:sldId id="283" r:id="rId7"/>
    <p:sldId id="280" r:id="rId8"/>
    <p:sldId id="2147138544" r:id="rId9"/>
    <p:sldId id="2147138533" r:id="rId10"/>
    <p:sldId id="2147138540" r:id="rId11"/>
    <p:sldId id="2147138541" r:id="rId12"/>
    <p:sldId id="2147138542" r:id="rId13"/>
    <p:sldId id="2147138543" r:id="rId14"/>
    <p:sldId id="264" r:id="rId15"/>
    <p:sldId id="2147138545" r:id="rId16"/>
    <p:sldId id="2147138562" r:id="rId17"/>
    <p:sldId id="2147138547" r:id="rId18"/>
    <p:sldId id="2147138548" r:id="rId19"/>
    <p:sldId id="2147138534" r:id="rId20"/>
    <p:sldId id="2147138549" r:id="rId21"/>
    <p:sldId id="2147138561" r:id="rId22"/>
    <p:sldId id="2147138551" r:id="rId23"/>
    <p:sldId id="2147138560" r:id="rId24"/>
    <p:sldId id="2147138558" r:id="rId25"/>
    <p:sldId id="21471385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5720DE-46D4-E349-0B7A-F018A55CBC5D}" name="Ajaz Mirza" initials="AM" userId="S::ajmirza@merkleinc.com::3ee7587c-194a-456b-8c5a-678b6ba4041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DE7E3"/>
    <a:srgbClr val="FF644C"/>
    <a:srgbClr val="FDF1E3"/>
    <a:srgbClr val="F23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BEF09-3CE8-D33F-E3DB-24F22013AE31}" v="12" dt="2022-03-31T10:12:18.013"/>
    <p1510:client id="{377CD613-AB7B-5A44-8531-5294DF3B31DA}" v="31" dt="2022-03-31T10:14:15.109"/>
    <p1510:client id="{56AE65DD-09D3-30C6-8591-6850FC90CE00}" v="3" dt="2022-03-31T07:23:20.108"/>
    <p1510:client id="{EFA5C758-7B0E-8247-A1F1-A8C9229841FE}" v="170" dt="2022-03-31T10:05:24.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64"/>
    <p:restoredTop sz="94621"/>
  </p:normalViewPr>
  <p:slideViewPr>
    <p:cSldViewPr snapToGrid="0">
      <p:cViewPr varScale="1">
        <p:scale>
          <a:sx n="191" d="100"/>
          <a:sy n="191" d="100"/>
        </p:scale>
        <p:origin x="13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8" Type="http://schemas.openxmlformats.org/officeDocument/2006/relationships/slide" Target="slides/slide2.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9" Type="http://schemas.openxmlformats.org/officeDocument/2006/relationships/viewProps" Target="viewProps.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ksha Grover" userId="S::dgrover@merkleinc.com::83f0a1c7-2b6a-4e2b-aff4-7a6daa54da40" providerId="AD" clId="Web-{3944FDC0-8C98-8F85-6177-DE167680EFA6}"/>
    <pc:docChg chg="modSld">
      <pc:chgData name="Diksha Grover" userId="S::dgrover@merkleinc.com::83f0a1c7-2b6a-4e2b-aff4-7a6daa54da40" providerId="AD" clId="Web-{3944FDC0-8C98-8F85-6177-DE167680EFA6}" dt="2022-02-28T09:33:46.993" v="8"/>
      <pc:docMkLst>
        <pc:docMk/>
      </pc:docMkLst>
      <pc:sldChg chg="modNotes">
        <pc:chgData name="Diksha Grover" userId="S::dgrover@merkleinc.com::83f0a1c7-2b6a-4e2b-aff4-7a6daa54da40" providerId="AD" clId="Web-{3944FDC0-8C98-8F85-6177-DE167680EFA6}" dt="2022-02-28T09:33:46.993" v="8"/>
        <pc:sldMkLst>
          <pc:docMk/>
          <pc:sldMk cId="207360441" sldId="280"/>
        </pc:sldMkLst>
      </pc:sldChg>
    </pc:docChg>
  </pc:docChgLst>
  <pc:docChgLst>
    <pc:chgData name="Vrushali Shivanagi" userId="S::vshivanagi@merkleinc.com::8e5f93c9-c28a-4d20-808e-469570717556" providerId="AD" clId="Web-{805B61D8-FD22-4FDE-36E1-E9E33E932D8D}"/>
    <pc:docChg chg="modSld">
      <pc:chgData name="Vrushali Shivanagi" userId="S::vshivanagi@merkleinc.com::8e5f93c9-c28a-4d20-808e-469570717556" providerId="AD" clId="Web-{805B61D8-FD22-4FDE-36E1-E9E33E932D8D}" dt="2022-02-23T05:57:51.143" v="1" actId="20577"/>
      <pc:docMkLst>
        <pc:docMk/>
      </pc:docMkLst>
      <pc:sldChg chg="modSp">
        <pc:chgData name="Vrushali Shivanagi" userId="S::vshivanagi@merkleinc.com::8e5f93c9-c28a-4d20-808e-469570717556" providerId="AD" clId="Web-{805B61D8-FD22-4FDE-36E1-E9E33E932D8D}" dt="2022-02-23T05:57:51.143" v="1" actId="20577"/>
        <pc:sldMkLst>
          <pc:docMk/>
          <pc:sldMk cId="2696267417" sldId="2147138550"/>
        </pc:sldMkLst>
        <pc:spChg chg="mod">
          <ac:chgData name="Vrushali Shivanagi" userId="S::vshivanagi@merkleinc.com::8e5f93c9-c28a-4d20-808e-469570717556" providerId="AD" clId="Web-{805B61D8-FD22-4FDE-36E1-E9E33E932D8D}" dt="2022-02-23T05:57:51.143" v="1" actId="20577"/>
          <ac:spMkLst>
            <pc:docMk/>
            <pc:sldMk cId="2696267417" sldId="2147138550"/>
            <ac:spMk id="29" creationId="{52E2D610-8A20-BB48-879B-986C3570FAE7}"/>
          </ac:spMkLst>
        </pc:spChg>
      </pc:sldChg>
    </pc:docChg>
  </pc:docChgLst>
  <pc:docChgLst>
    <pc:chgData name="Diksha Grover" userId="S::dgrover@merkleinc.com::83f0a1c7-2b6a-4e2b-aff4-7a6daa54da40" providerId="AD" clId="Web-{B5BE09BE-6100-9DEF-1022-DF93E4931962}"/>
    <pc:docChg chg="modSld">
      <pc:chgData name="Diksha Grover" userId="S::dgrover@merkleinc.com::83f0a1c7-2b6a-4e2b-aff4-7a6daa54da40" providerId="AD" clId="Web-{B5BE09BE-6100-9DEF-1022-DF93E4931962}" dt="2022-03-07T09:26:02.218" v="17" actId="1076"/>
      <pc:docMkLst>
        <pc:docMk/>
      </pc:docMkLst>
      <pc:sldChg chg="addSp delSp modSp">
        <pc:chgData name="Diksha Grover" userId="S::dgrover@merkleinc.com::83f0a1c7-2b6a-4e2b-aff4-7a6daa54da40" providerId="AD" clId="Web-{B5BE09BE-6100-9DEF-1022-DF93E4931962}" dt="2022-03-07T09:26:02.218" v="17" actId="1076"/>
        <pc:sldMkLst>
          <pc:docMk/>
          <pc:sldMk cId="207360441" sldId="280"/>
        </pc:sldMkLst>
        <pc:spChg chg="add del mod">
          <ac:chgData name="Diksha Grover" userId="S::dgrover@merkleinc.com::83f0a1c7-2b6a-4e2b-aff4-7a6daa54da40" providerId="AD" clId="Web-{B5BE09BE-6100-9DEF-1022-DF93E4931962}" dt="2022-03-07T09:25:35.545" v="11"/>
          <ac:spMkLst>
            <pc:docMk/>
            <pc:sldMk cId="207360441" sldId="280"/>
            <ac:spMk id="2" creationId="{81014784-455D-49B1-BE74-09721E60E8F4}"/>
          </ac:spMkLst>
        </pc:spChg>
        <pc:spChg chg="add del mod">
          <ac:chgData name="Diksha Grover" userId="S::dgrover@merkleinc.com::83f0a1c7-2b6a-4e2b-aff4-7a6daa54da40" providerId="AD" clId="Web-{B5BE09BE-6100-9DEF-1022-DF93E4931962}" dt="2022-03-07T09:25:46.702" v="15"/>
          <ac:spMkLst>
            <pc:docMk/>
            <pc:sldMk cId="207360441" sldId="280"/>
            <ac:spMk id="3" creationId="{B05EFA46-32DA-4EE8-842B-0B3B476F1682}"/>
          </ac:spMkLst>
        </pc:spChg>
        <pc:spChg chg="mod">
          <ac:chgData name="Diksha Grover" userId="S::dgrover@merkleinc.com::83f0a1c7-2b6a-4e2b-aff4-7a6daa54da40" providerId="AD" clId="Web-{B5BE09BE-6100-9DEF-1022-DF93E4931962}" dt="2022-03-07T09:25:04.560" v="6" actId="20577"/>
          <ac:spMkLst>
            <pc:docMk/>
            <pc:sldMk cId="207360441" sldId="280"/>
            <ac:spMk id="5" creationId="{8B05ACFB-43BA-634D-9D0B-91DE81E27703}"/>
          </ac:spMkLst>
        </pc:spChg>
        <pc:spChg chg="mod">
          <ac:chgData name="Diksha Grover" userId="S::dgrover@merkleinc.com::83f0a1c7-2b6a-4e2b-aff4-7a6daa54da40" providerId="AD" clId="Web-{B5BE09BE-6100-9DEF-1022-DF93E4931962}" dt="2022-03-07T09:25:08.310" v="7" actId="20577"/>
          <ac:spMkLst>
            <pc:docMk/>
            <pc:sldMk cId="207360441" sldId="280"/>
            <ac:spMk id="7" creationId="{FCAAC962-103F-1344-9A18-DB7B94ECA2A8}"/>
          </ac:spMkLst>
        </pc:spChg>
        <pc:spChg chg="add mod">
          <ac:chgData name="Diksha Grover" userId="S::dgrover@merkleinc.com::83f0a1c7-2b6a-4e2b-aff4-7a6daa54da40" providerId="AD" clId="Web-{B5BE09BE-6100-9DEF-1022-DF93E4931962}" dt="2022-03-07T09:26:02.218" v="17" actId="1076"/>
          <ac:spMkLst>
            <pc:docMk/>
            <pc:sldMk cId="207360441" sldId="280"/>
            <ac:spMk id="31" creationId="{263BFED8-F4DC-484D-ACC2-E387837CA72C}"/>
          </ac:spMkLst>
        </pc:spChg>
      </pc:sldChg>
    </pc:docChg>
  </pc:docChgLst>
  <pc:docChgLst>
    <pc:chgData name="Abhishek Bannalikar" userId="d0e710e3-8c66-4c56-b54a-5e0610c8b660" providerId="ADAL" clId="{566437A2-87AA-0E40-AEBD-D7408621BB95}"/>
    <pc:docChg chg="modSld">
      <pc:chgData name="Abhishek Bannalikar" userId="d0e710e3-8c66-4c56-b54a-5e0610c8b660" providerId="ADAL" clId="{566437A2-87AA-0E40-AEBD-D7408621BB95}" dt="2022-02-22T11:08:15.393" v="1" actId="2711"/>
      <pc:docMkLst>
        <pc:docMk/>
      </pc:docMkLst>
      <pc:sldChg chg="modSp mod">
        <pc:chgData name="Abhishek Bannalikar" userId="d0e710e3-8c66-4c56-b54a-5e0610c8b660" providerId="ADAL" clId="{566437A2-87AA-0E40-AEBD-D7408621BB95}" dt="2022-02-22T11:08:15.393" v="1" actId="2711"/>
        <pc:sldMkLst>
          <pc:docMk/>
          <pc:sldMk cId="4109566691" sldId="257"/>
        </pc:sldMkLst>
        <pc:spChg chg="mod">
          <ac:chgData name="Abhishek Bannalikar" userId="d0e710e3-8c66-4c56-b54a-5e0610c8b660" providerId="ADAL" clId="{566437A2-87AA-0E40-AEBD-D7408621BB95}" dt="2022-02-22T11:08:15.393" v="1" actId="2711"/>
          <ac:spMkLst>
            <pc:docMk/>
            <pc:sldMk cId="4109566691" sldId="257"/>
            <ac:spMk id="4" creationId="{563D102E-D0D0-E840-AB61-A866F3C126DD}"/>
          </ac:spMkLst>
        </pc:spChg>
      </pc:sldChg>
    </pc:docChg>
  </pc:docChgLst>
  <pc:docChgLst>
    <pc:chgData name="Diksha Grover" userId="S::dgrover@merkleinc.com::83f0a1c7-2b6a-4e2b-aff4-7a6daa54da40" providerId="AD" clId="Web-{929E200D-C105-0F33-39E4-8C9D8C8D9F37}"/>
    <pc:docChg chg="addSld modSld sldOrd">
      <pc:chgData name="Diksha Grover" userId="S::dgrover@merkleinc.com::83f0a1c7-2b6a-4e2b-aff4-7a6daa54da40" providerId="AD" clId="Web-{929E200D-C105-0F33-39E4-8C9D8C8D9F37}" dt="2022-03-23T08:43:58.295" v="48" actId="1076"/>
      <pc:docMkLst>
        <pc:docMk/>
      </pc:docMkLst>
      <pc:sldChg chg="addSp delSp modSp add ord">
        <pc:chgData name="Diksha Grover" userId="S::dgrover@merkleinc.com::83f0a1c7-2b6a-4e2b-aff4-7a6daa54da40" providerId="AD" clId="Web-{929E200D-C105-0F33-39E4-8C9D8C8D9F37}" dt="2022-03-23T08:43:58.295" v="48" actId="1076"/>
        <pc:sldMkLst>
          <pc:docMk/>
          <pc:sldMk cId="3903464992" sldId="2147138560"/>
        </pc:sldMkLst>
        <pc:spChg chg="add mod">
          <ac:chgData name="Diksha Grover" userId="S::dgrover@merkleinc.com::83f0a1c7-2b6a-4e2b-aff4-7a6daa54da40" providerId="AD" clId="Web-{929E200D-C105-0F33-39E4-8C9D8C8D9F37}" dt="2022-03-23T08:43:46.670" v="47" actId="20577"/>
          <ac:spMkLst>
            <pc:docMk/>
            <pc:sldMk cId="3903464992" sldId="2147138560"/>
            <ac:spMk id="14" creationId="{9F79DE47-4F12-B8C0-8655-08D913F1241F}"/>
          </ac:spMkLst>
        </pc:spChg>
        <pc:spChg chg="del mod">
          <ac:chgData name="Diksha Grover" userId="S::dgrover@merkleinc.com::83f0a1c7-2b6a-4e2b-aff4-7a6daa54da40" providerId="AD" clId="Web-{929E200D-C105-0F33-39E4-8C9D8C8D9F37}" dt="2022-03-23T08:42:57.387" v="33"/>
          <ac:spMkLst>
            <pc:docMk/>
            <pc:sldMk cId="3903464992" sldId="2147138560"/>
            <ac:spMk id="29" creationId="{52E2D610-8A20-BB48-879B-986C3570FAE7}"/>
          </ac:spMkLst>
        </pc:spChg>
        <pc:spChg chg="mod">
          <ac:chgData name="Diksha Grover" userId="S::dgrover@merkleinc.com::83f0a1c7-2b6a-4e2b-aff4-7a6daa54da40" providerId="AD" clId="Web-{929E200D-C105-0F33-39E4-8C9D8C8D9F37}" dt="2022-03-23T08:43:58.295" v="48" actId="1076"/>
          <ac:spMkLst>
            <pc:docMk/>
            <pc:sldMk cId="3903464992" sldId="2147138560"/>
            <ac:spMk id="30" creationId="{831CD2A9-07C7-BE4C-8F61-471F80DAC6C3}"/>
          </ac:spMkLst>
        </pc:spChg>
        <pc:spChg chg="mod">
          <ac:chgData name="Diksha Grover" userId="S::dgrover@merkleinc.com::83f0a1c7-2b6a-4e2b-aff4-7a6daa54da40" providerId="AD" clId="Web-{929E200D-C105-0F33-39E4-8C9D8C8D9F37}" dt="2022-03-23T08:40:37.634" v="20" actId="1076"/>
          <ac:spMkLst>
            <pc:docMk/>
            <pc:sldMk cId="3903464992" sldId="2147138560"/>
            <ac:spMk id="31" creationId="{0DEB48E1-9208-A249-A4EE-671DDAA0F104}"/>
          </ac:spMkLst>
        </pc:spChg>
      </pc:sldChg>
    </pc:docChg>
  </pc:docChgLst>
  <pc:docChgLst>
    <pc:chgData name="Diksha Grover" userId="S::dgrover@merkleinc.com::83f0a1c7-2b6a-4e2b-aff4-7a6daa54da40" providerId="AD" clId="Web-{56AE65DD-09D3-30C6-8591-6850FC90CE00}"/>
    <pc:docChg chg="addSld sldOrd">
      <pc:chgData name="Diksha Grover" userId="S::dgrover@merkleinc.com::83f0a1c7-2b6a-4e2b-aff4-7a6daa54da40" providerId="AD" clId="Web-{56AE65DD-09D3-30C6-8591-6850FC90CE00}" dt="2022-03-31T07:23:20.108" v="2"/>
      <pc:docMkLst>
        <pc:docMk/>
      </pc:docMkLst>
      <pc:sldChg chg="add ord">
        <pc:chgData name="Diksha Grover" userId="S::dgrover@merkleinc.com::83f0a1c7-2b6a-4e2b-aff4-7a6daa54da40" providerId="AD" clId="Web-{56AE65DD-09D3-30C6-8591-6850FC90CE00}" dt="2022-03-31T07:23:20.108" v="2"/>
        <pc:sldMkLst>
          <pc:docMk/>
          <pc:sldMk cId="91876956" sldId="2147138561"/>
        </pc:sldMkLst>
      </pc:sldChg>
    </pc:docChg>
  </pc:docChgLst>
  <pc:docChgLst>
    <pc:chgData name="Diksha Grover" userId="S::dgrover@merkleinc.com::83f0a1c7-2b6a-4e2b-aff4-7a6daa54da40" providerId="AD" clId="Web-{E1D85567-F4D4-BC1B-14FA-84B7CF124213}"/>
    <pc:docChg chg="addSld delSld modSld sldOrd addMainMaster modMainMaster">
      <pc:chgData name="Diksha Grover" userId="S::dgrover@merkleinc.com::83f0a1c7-2b6a-4e2b-aff4-7a6daa54da40" providerId="AD" clId="Web-{E1D85567-F4D4-BC1B-14FA-84B7CF124213}" dt="2022-02-17T12:43:24.096" v="1072"/>
      <pc:docMkLst>
        <pc:docMk/>
      </pc:docMkLst>
      <pc:sldChg chg="addSp delSp modSp del">
        <pc:chgData name="Diksha Grover" userId="S::dgrover@merkleinc.com::83f0a1c7-2b6a-4e2b-aff4-7a6daa54da40" providerId="AD" clId="Web-{E1D85567-F4D4-BC1B-14FA-84B7CF124213}" dt="2022-02-17T11:51:59.931" v="870"/>
        <pc:sldMkLst>
          <pc:docMk/>
          <pc:sldMk cId="109857222" sldId="256"/>
        </pc:sldMkLst>
        <pc:spChg chg="del">
          <ac:chgData name="Diksha Grover" userId="S::dgrover@merkleinc.com::83f0a1c7-2b6a-4e2b-aff4-7a6daa54da40" providerId="AD" clId="Web-{E1D85567-F4D4-BC1B-14FA-84B7CF124213}" dt="2022-02-17T10:49:26.117" v="0"/>
          <ac:spMkLst>
            <pc:docMk/>
            <pc:sldMk cId="109857222" sldId="256"/>
            <ac:spMk id="2" creationId="{00000000-0000-0000-0000-000000000000}"/>
          </ac:spMkLst>
        </pc:spChg>
        <pc:spChg chg="del">
          <ac:chgData name="Diksha Grover" userId="S::dgrover@merkleinc.com::83f0a1c7-2b6a-4e2b-aff4-7a6daa54da40" providerId="AD" clId="Web-{E1D85567-F4D4-BC1B-14FA-84B7CF124213}" dt="2022-02-17T10:49:28.195" v="1"/>
          <ac:spMkLst>
            <pc:docMk/>
            <pc:sldMk cId="109857222" sldId="256"/>
            <ac:spMk id="3" creationId="{00000000-0000-0000-0000-000000000000}"/>
          </ac:spMkLst>
        </pc:spChg>
        <pc:spChg chg="add del mod">
          <ac:chgData name="Diksha Grover" userId="S::dgrover@merkleinc.com::83f0a1c7-2b6a-4e2b-aff4-7a6daa54da40" providerId="AD" clId="Web-{E1D85567-F4D4-BC1B-14FA-84B7CF124213}" dt="2022-02-17T11:09:26.391" v="250"/>
          <ac:spMkLst>
            <pc:docMk/>
            <pc:sldMk cId="109857222" sldId="256"/>
            <ac:spMk id="4" creationId="{A0E33A2D-5B5A-4C4E-8D3A-26F557647AE1}"/>
          </ac:spMkLst>
        </pc:spChg>
        <pc:spChg chg="add">
          <ac:chgData name="Diksha Grover" userId="S::dgrover@merkleinc.com::83f0a1c7-2b6a-4e2b-aff4-7a6daa54da40" providerId="AD" clId="Web-{E1D85567-F4D4-BC1B-14FA-84B7CF124213}" dt="2022-02-17T11:45:10.173" v="721"/>
          <ac:spMkLst>
            <pc:docMk/>
            <pc:sldMk cId="109857222" sldId="256"/>
            <ac:spMk id="11" creationId="{39396FC4-1CF9-4D34-94C3-ECA8B9D22426}"/>
          </ac:spMkLst>
        </pc:spChg>
        <pc:spChg chg="add">
          <ac:chgData name="Diksha Grover" userId="S::dgrover@merkleinc.com::83f0a1c7-2b6a-4e2b-aff4-7a6daa54da40" providerId="AD" clId="Web-{E1D85567-F4D4-BC1B-14FA-84B7CF124213}" dt="2022-02-17T11:45:10.173" v="721"/>
          <ac:spMkLst>
            <pc:docMk/>
            <pc:sldMk cId="109857222" sldId="256"/>
            <ac:spMk id="13" creationId="{2A0F9813-51E2-4762-BE0E-10C3538A86C5}"/>
          </ac:spMkLst>
        </pc:spChg>
        <pc:spChg chg="add">
          <ac:chgData name="Diksha Grover" userId="S::dgrover@merkleinc.com::83f0a1c7-2b6a-4e2b-aff4-7a6daa54da40" providerId="AD" clId="Web-{E1D85567-F4D4-BC1B-14FA-84B7CF124213}" dt="2022-02-17T11:45:10.173" v="721"/>
          <ac:spMkLst>
            <pc:docMk/>
            <pc:sldMk cId="109857222" sldId="256"/>
            <ac:spMk id="14" creationId="{3B65545F-3D08-4402-BD84-D1953835747D}"/>
          </ac:spMkLst>
        </pc:spChg>
        <pc:spChg chg="add">
          <ac:chgData name="Diksha Grover" userId="S::dgrover@merkleinc.com::83f0a1c7-2b6a-4e2b-aff4-7a6daa54da40" providerId="AD" clId="Web-{E1D85567-F4D4-BC1B-14FA-84B7CF124213}" dt="2022-02-17T11:45:10.173" v="721"/>
          <ac:spMkLst>
            <pc:docMk/>
            <pc:sldMk cId="109857222" sldId="256"/>
            <ac:spMk id="19" creationId="{BB7A00D8-DECB-45CF-ACBA-61E4E173098C}"/>
          </ac:spMkLst>
        </pc:spChg>
        <pc:spChg chg="add">
          <ac:chgData name="Diksha Grover" userId="S::dgrover@merkleinc.com::83f0a1c7-2b6a-4e2b-aff4-7a6daa54da40" providerId="AD" clId="Web-{E1D85567-F4D4-BC1B-14FA-84B7CF124213}" dt="2022-02-17T11:45:10.173" v="721"/>
          <ac:spMkLst>
            <pc:docMk/>
            <pc:sldMk cId="109857222" sldId="256"/>
            <ac:spMk id="20" creationId="{F5E31F16-CB2C-4925-A8D8-4C9FE700F83E}"/>
          </ac:spMkLst>
        </pc:spChg>
        <pc:spChg chg="add">
          <ac:chgData name="Diksha Grover" userId="S::dgrover@merkleinc.com::83f0a1c7-2b6a-4e2b-aff4-7a6daa54da40" providerId="AD" clId="Web-{E1D85567-F4D4-BC1B-14FA-84B7CF124213}" dt="2022-02-17T11:45:10.173" v="721"/>
          <ac:spMkLst>
            <pc:docMk/>
            <pc:sldMk cId="109857222" sldId="256"/>
            <ac:spMk id="21" creationId="{05F74057-DF5E-4622-9C5F-3506A42360FF}"/>
          </ac:spMkLst>
        </pc:spChg>
        <pc:spChg chg="add">
          <ac:chgData name="Diksha Grover" userId="S::dgrover@merkleinc.com::83f0a1c7-2b6a-4e2b-aff4-7a6daa54da40" providerId="AD" clId="Web-{E1D85567-F4D4-BC1B-14FA-84B7CF124213}" dt="2022-02-17T11:45:10.173" v="721"/>
          <ac:spMkLst>
            <pc:docMk/>
            <pc:sldMk cId="109857222" sldId="256"/>
            <ac:spMk id="22" creationId="{348F78E3-D277-49FA-916C-301C5FA3FA4D}"/>
          </ac:spMkLst>
        </pc:spChg>
        <pc:spChg chg="add">
          <ac:chgData name="Diksha Grover" userId="S::dgrover@merkleinc.com::83f0a1c7-2b6a-4e2b-aff4-7a6daa54da40" providerId="AD" clId="Web-{E1D85567-F4D4-BC1B-14FA-84B7CF124213}" dt="2022-02-17T11:45:10.173" v="721"/>
          <ac:spMkLst>
            <pc:docMk/>
            <pc:sldMk cId="109857222" sldId="256"/>
            <ac:spMk id="26" creationId="{638AB268-850E-488C-8B4C-A6D0E0A6C722}"/>
          </ac:spMkLst>
        </pc:spChg>
        <pc:spChg chg="add">
          <ac:chgData name="Diksha Grover" userId="S::dgrover@merkleinc.com::83f0a1c7-2b6a-4e2b-aff4-7a6daa54da40" providerId="AD" clId="Web-{E1D85567-F4D4-BC1B-14FA-84B7CF124213}" dt="2022-02-17T11:45:10.173" v="721"/>
          <ac:spMkLst>
            <pc:docMk/>
            <pc:sldMk cId="109857222" sldId="256"/>
            <ac:spMk id="30" creationId="{40FFFD24-26CF-4D68-B9FD-56AA1CB5F749}"/>
          </ac:spMkLst>
        </pc:spChg>
        <pc:spChg chg="add">
          <ac:chgData name="Diksha Grover" userId="S::dgrover@merkleinc.com::83f0a1c7-2b6a-4e2b-aff4-7a6daa54da40" providerId="AD" clId="Web-{E1D85567-F4D4-BC1B-14FA-84B7CF124213}" dt="2022-02-17T11:45:10.173" v="721"/>
          <ac:spMkLst>
            <pc:docMk/>
            <pc:sldMk cId="109857222" sldId="256"/>
            <ac:spMk id="31" creationId="{563082C8-8F94-4994-9BB4-74434CE6EABB}"/>
          </ac:spMkLst>
        </pc:spChg>
        <pc:grpChg chg="add del mod">
          <ac:chgData name="Diksha Grover" userId="S::dgrover@merkleinc.com::83f0a1c7-2b6a-4e2b-aff4-7a6daa54da40" providerId="AD" clId="Web-{E1D85567-F4D4-BC1B-14FA-84B7CF124213}" dt="2022-02-17T11:47:01.992" v="746"/>
          <ac:grpSpMkLst>
            <pc:docMk/>
            <pc:sldMk cId="109857222" sldId="256"/>
            <ac:grpSpMk id="5" creationId="{48AB3EA0-2CC1-4C9B-8D45-3A40D2DF6638}"/>
          </ac:grpSpMkLst>
        </pc:grpChg>
        <pc:grpChg chg="add del mod">
          <ac:chgData name="Diksha Grover" userId="S::dgrover@merkleinc.com::83f0a1c7-2b6a-4e2b-aff4-7a6daa54da40" providerId="AD" clId="Web-{E1D85567-F4D4-BC1B-14FA-84B7CF124213}" dt="2022-02-17T11:47:01.976" v="745"/>
          <ac:grpSpMkLst>
            <pc:docMk/>
            <pc:sldMk cId="109857222" sldId="256"/>
            <ac:grpSpMk id="6" creationId="{E1B74439-A1F1-4033-9A63-3590917379B7}"/>
          </ac:grpSpMkLst>
        </pc:grpChg>
        <pc:grpChg chg="add del mod">
          <ac:chgData name="Diksha Grover" userId="S::dgrover@merkleinc.com::83f0a1c7-2b6a-4e2b-aff4-7a6daa54da40" providerId="AD" clId="Web-{E1D85567-F4D4-BC1B-14FA-84B7CF124213}" dt="2022-02-17T11:47:01.976" v="744"/>
          <ac:grpSpMkLst>
            <pc:docMk/>
            <pc:sldMk cId="109857222" sldId="256"/>
            <ac:grpSpMk id="7" creationId="{EEF027A0-059F-40DE-AE97-411913E0AA21}"/>
          </ac:grpSpMkLst>
        </pc:grpChg>
        <pc:grpChg chg="add">
          <ac:chgData name="Diksha Grover" userId="S::dgrover@merkleinc.com::83f0a1c7-2b6a-4e2b-aff4-7a6daa54da40" providerId="AD" clId="Web-{E1D85567-F4D4-BC1B-14FA-84B7CF124213}" dt="2022-02-17T11:45:10.173" v="721"/>
          <ac:grpSpMkLst>
            <pc:docMk/>
            <pc:sldMk cId="109857222" sldId="256"/>
            <ac:grpSpMk id="24" creationId="{06886C08-C0DE-4282-B475-3FB49F024F01}"/>
          </ac:grpSpMkLst>
        </pc:grpChg>
        <pc:grpChg chg="add">
          <ac:chgData name="Diksha Grover" userId="S::dgrover@merkleinc.com::83f0a1c7-2b6a-4e2b-aff4-7a6daa54da40" providerId="AD" clId="Web-{E1D85567-F4D4-BC1B-14FA-84B7CF124213}" dt="2022-02-17T11:45:10.173" v="721"/>
          <ac:grpSpMkLst>
            <pc:docMk/>
            <pc:sldMk cId="109857222" sldId="256"/>
            <ac:grpSpMk id="25" creationId="{CC735148-5857-4B9B-9D81-FB32310B10AD}"/>
          </ac:grpSpMkLst>
        </pc:grpChg>
        <pc:picChg chg="add">
          <ac:chgData name="Diksha Grover" userId="S::dgrover@merkleinc.com::83f0a1c7-2b6a-4e2b-aff4-7a6daa54da40" providerId="AD" clId="Web-{E1D85567-F4D4-BC1B-14FA-84B7CF124213}" dt="2022-02-17T11:45:10.173" v="721"/>
          <ac:picMkLst>
            <pc:docMk/>
            <pc:sldMk cId="109857222" sldId="256"/>
            <ac:picMk id="15" creationId="{52774745-7A26-43E1-BBB4-28E11A65A917}"/>
          </ac:picMkLst>
        </pc:picChg>
        <pc:cxnChg chg="add">
          <ac:chgData name="Diksha Grover" userId="S::dgrover@merkleinc.com::83f0a1c7-2b6a-4e2b-aff4-7a6daa54da40" providerId="AD" clId="Web-{E1D85567-F4D4-BC1B-14FA-84B7CF124213}" dt="2022-02-17T11:45:10.173" v="721"/>
          <ac:cxnSpMkLst>
            <pc:docMk/>
            <pc:sldMk cId="109857222" sldId="256"/>
            <ac:cxnSpMk id="8" creationId="{43932962-ADDF-4BC0-A194-E108C23F5A72}"/>
          </ac:cxnSpMkLst>
        </pc:cxnChg>
        <pc:cxnChg chg="add">
          <ac:chgData name="Diksha Grover" userId="S::dgrover@merkleinc.com::83f0a1c7-2b6a-4e2b-aff4-7a6daa54da40" providerId="AD" clId="Web-{E1D85567-F4D4-BC1B-14FA-84B7CF124213}" dt="2022-02-17T11:45:10.173" v="721"/>
          <ac:cxnSpMkLst>
            <pc:docMk/>
            <pc:sldMk cId="109857222" sldId="256"/>
            <ac:cxnSpMk id="9" creationId="{167499C8-A0BB-47EE-AED6-9E1305866093}"/>
          </ac:cxnSpMkLst>
        </pc:cxnChg>
        <pc:cxnChg chg="add">
          <ac:chgData name="Diksha Grover" userId="S::dgrover@merkleinc.com::83f0a1c7-2b6a-4e2b-aff4-7a6daa54da40" providerId="AD" clId="Web-{E1D85567-F4D4-BC1B-14FA-84B7CF124213}" dt="2022-02-17T11:45:10.173" v="721"/>
          <ac:cxnSpMkLst>
            <pc:docMk/>
            <pc:sldMk cId="109857222" sldId="256"/>
            <ac:cxnSpMk id="10" creationId="{678C093F-3334-4CF2-9D27-A4BCC8A76FAF}"/>
          </ac:cxnSpMkLst>
        </pc:cxnChg>
        <pc:cxnChg chg="add">
          <ac:chgData name="Diksha Grover" userId="S::dgrover@merkleinc.com::83f0a1c7-2b6a-4e2b-aff4-7a6daa54da40" providerId="AD" clId="Web-{E1D85567-F4D4-BC1B-14FA-84B7CF124213}" dt="2022-02-17T11:45:10.173" v="721"/>
          <ac:cxnSpMkLst>
            <pc:docMk/>
            <pc:sldMk cId="109857222" sldId="256"/>
            <ac:cxnSpMk id="12" creationId="{D4BFB163-7A00-48FB-9AD6-F2099B1DEFA8}"/>
          </ac:cxnSpMkLst>
        </pc:cxnChg>
        <pc:cxnChg chg="add">
          <ac:chgData name="Diksha Grover" userId="S::dgrover@merkleinc.com::83f0a1c7-2b6a-4e2b-aff4-7a6daa54da40" providerId="AD" clId="Web-{E1D85567-F4D4-BC1B-14FA-84B7CF124213}" dt="2022-02-17T11:45:10.173" v="721"/>
          <ac:cxnSpMkLst>
            <pc:docMk/>
            <pc:sldMk cId="109857222" sldId="256"/>
            <ac:cxnSpMk id="16" creationId="{B74E5815-5059-4731-A731-1061C0BD1124}"/>
          </ac:cxnSpMkLst>
        </pc:cxnChg>
        <pc:cxnChg chg="add">
          <ac:chgData name="Diksha Grover" userId="S::dgrover@merkleinc.com::83f0a1c7-2b6a-4e2b-aff4-7a6daa54da40" providerId="AD" clId="Web-{E1D85567-F4D4-BC1B-14FA-84B7CF124213}" dt="2022-02-17T11:45:10.173" v="721"/>
          <ac:cxnSpMkLst>
            <pc:docMk/>
            <pc:sldMk cId="109857222" sldId="256"/>
            <ac:cxnSpMk id="17" creationId="{BB16382E-54ED-495B-B4EA-1D95023BA3FD}"/>
          </ac:cxnSpMkLst>
        </pc:cxnChg>
        <pc:cxnChg chg="add">
          <ac:chgData name="Diksha Grover" userId="S::dgrover@merkleinc.com::83f0a1c7-2b6a-4e2b-aff4-7a6daa54da40" providerId="AD" clId="Web-{E1D85567-F4D4-BC1B-14FA-84B7CF124213}" dt="2022-02-17T11:45:10.173" v="721"/>
          <ac:cxnSpMkLst>
            <pc:docMk/>
            <pc:sldMk cId="109857222" sldId="256"/>
            <ac:cxnSpMk id="18" creationId="{018AA094-6EE7-47FA-8818-B1EB64850AF0}"/>
          </ac:cxnSpMkLst>
        </pc:cxnChg>
        <pc:cxnChg chg="add">
          <ac:chgData name="Diksha Grover" userId="S::dgrover@merkleinc.com::83f0a1c7-2b6a-4e2b-aff4-7a6daa54da40" providerId="AD" clId="Web-{E1D85567-F4D4-BC1B-14FA-84B7CF124213}" dt="2022-02-17T11:45:10.173" v="721"/>
          <ac:cxnSpMkLst>
            <pc:docMk/>
            <pc:sldMk cId="109857222" sldId="256"/>
            <ac:cxnSpMk id="23" creationId="{7C236C57-C7A7-4206-9FF7-167036DCE020}"/>
          </ac:cxnSpMkLst>
        </pc:cxnChg>
        <pc:cxnChg chg="add">
          <ac:chgData name="Diksha Grover" userId="S::dgrover@merkleinc.com::83f0a1c7-2b6a-4e2b-aff4-7a6daa54da40" providerId="AD" clId="Web-{E1D85567-F4D4-BC1B-14FA-84B7CF124213}" dt="2022-02-17T11:45:10.173" v="721"/>
          <ac:cxnSpMkLst>
            <pc:docMk/>
            <pc:sldMk cId="109857222" sldId="256"/>
            <ac:cxnSpMk id="27" creationId="{61F3D42A-FAB7-483B-B5D0-DCF3B7B31570}"/>
          </ac:cxnSpMkLst>
        </pc:cxnChg>
        <pc:cxnChg chg="add">
          <ac:chgData name="Diksha Grover" userId="S::dgrover@merkleinc.com::83f0a1c7-2b6a-4e2b-aff4-7a6daa54da40" providerId="AD" clId="Web-{E1D85567-F4D4-BC1B-14FA-84B7CF124213}" dt="2022-02-17T11:45:10.173" v="721"/>
          <ac:cxnSpMkLst>
            <pc:docMk/>
            <pc:sldMk cId="109857222" sldId="256"/>
            <ac:cxnSpMk id="28" creationId="{C2C2FDE4-EF02-4F53-A132-93BF1D7E21A2}"/>
          </ac:cxnSpMkLst>
        </pc:cxnChg>
        <pc:cxnChg chg="add">
          <ac:chgData name="Diksha Grover" userId="S::dgrover@merkleinc.com::83f0a1c7-2b6a-4e2b-aff4-7a6daa54da40" providerId="AD" clId="Web-{E1D85567-F4D4-BC1B-14FA-84B7CF124213}" dt="2022-02-17T11:45:10.173" v="721"/>
          <ac:cxnSpMkLst>
            <pc:docMk/>
            <pc:sldMk cId="109857222" sldId="256"/>
            <ac:cxnSpMk id="29" creationId="{ACBD1D0A-BB40-43B0-B5AF-1E9158A6E05F}"/>
          </ac:cxnSpMkLst>
        </pc:cxnChg>
      </pc:sldChg>
      <pc:sldChg chg="addSp delSp modSp add ord">
        <pc:chgData name="Diksha Grover" userId="S::dgrover@merkleinc.com::83f0a1c7-2b6a-4e2b-aff4-7a6daa54da40" providerId="AD" clId="Web-{E1D85567-F4D4-BC1B-14FA-84B7CF124213}" dt="2022-02-17T12:07:59.034" v="1049"/>
        <pc:sldMkLst>
          <pc:docMk/>
          <pc:sldMk cId="4109566691" sldId="257"/>
        </pc:sldMkLst>
        <pc:spChg chg="del mod">
          <ac:chgData name="Diksha Grover" userId="S::dgrover@merkleinc.com::83f0a1c7-2b6a-4e2b-aff4-7a6daa54da40" providerId="AD" clId="Web-{E1D85567-F4D4-BC1B-14FA-84B7CF124213}" dt="2022-02-17T10:50:49.341" v="30"/>
          <ac:spMkLst>
            <pc:docMk/>
            <pc:sldMk cId="4109566691" sldId="257"/>
            <ac:spMk id="2" creationId="{EFE21A4D-C1CF-4843-B1FE-14564D663953}"/>
          </ac:spMkLst>
        </pc:spChg>
        <pc:spChg chg="add mod">
          <ac:chgData name="Diksha Grover" userId="S::dgrover@merkleinc.com::83f0a1c7-2b6a-4e2b-aff4-7a6daa54da40" providerId="AD" clId="Web-{E1D85567-F4D4-BC1B-14FA-84B7CF124213}" dt="2022-02-17T12:07:59.034" v="1049"/>
          <ac:spMkLst>
            <pc:docMk/>
            <pc:sldMk cId="4109566691" sldId="257"/>
            <ac:spMk id="3" creationId="{CC6AE8F8-7051-47D9-9963-7841122AA4EB}"/>
          </ac:spMkLst>
        </pc:spChg>
        <pc:spChg chg="mod">
          <ac:chgData name="Diksha Grover" userId="S::dgrover@merkleinc.com::83f0a1c7-2b6a-4e2b-aff4-7a6daa54da40" providerId="AD" clId="Web-{E1D85567-F4D4-BC1B-14FA-84B7CF124213}" dt="2022-02-17T12:07:08.766" v="1039" actId="1076"/>
          <ac:spMkLst>
            <pc:docMk/>
            <pc:sldMk cId="4109566691" sldId="257"/>
            <ac:spMk id="4" creationId="{563D102E-D0D0-E840-AB61-A866F3C126DD}"/>
          </ac:spMkLst>
        </pc:spChg>
      </pc:sldChg>
      <pc:sldChg chg="modSp add ord">
        <pc:chgData name="Diksha Grover" userId="S::dgrover@merkleinc.com::83f0a1c7-2b6a-4e2b-aff4-7a6daa54da40" providerId="AD" clId="Web-{E1D85567-F4D4-BC1B-14FA-84B7CF124213}" dt="2022-02-17T12:14:51.824" v="1051" actId="20577"/>
        <pc:sldMkLst>
          <pc:docMk/>
          <pc:sldMk cId="3824275101" sldId="258"/>
        </pc:sldMkLst>
        <pc:spChg chg="mod">
          <ac:chgData name="Diksha Grover" userId="S::dgrover@merkleinc.com::83f0a1c7-2b6a-4e2b-aff4-7a6daa54da40" providerId="AD" clId="Web-{E1D85567-F4D4-BC1B-14FA-84B7CF124213}" dt="2022-02-17T12:14:51.824" v="1051" actId="20577"/>
          <ac:spMkLst>
            <pc:docMk/>
            <pc:sldMk cId="3824275101" sldId="258"/>
            <ac:spMk id="4" creationId="{2DFED373-9C6B-0C4E-A7A8-C98427E80260}"/>
          </ac:spMkLst>
        </pc:spChg>
      </pc:sldChg>
      <pc:sldChg chg="modSp add ord">
        <pc:chgData name="Diksha Grover" userId="S::dgrover@merkleinc.com::83f0a1c7-2b6a-4e2b-aff4-7a6daa54da40" providerId="AD" clId="Web-{E1D85567-F4D4-BC1B-14FA-84B7CF124213}" dt="2022-02-17T10:59:35.184" v="155" actId="20577"/>
        <pc:sldMkLst>
          <pc:docMk/>
          <pc:sldMk cId="2762956261" sldId="259"/>
        </pc:sldMkLst>
        <pc:spChg chg="mod">
          <ac:chgData name="Diksha Grover" userId="S::dgrover@merkleinc.com::83f0a1c7-2b6a-4e2b-aff4-7a6daa54da40" providerId="AD" clId="Web-{E1D85567-F4D4-BC1B-14FA-84B7CF124213}" dt="2022-02-17T10:59:35.184" v="155" actId="20577"/>
          <ac:spMkLst>
            <pc:docMk/>
            <pc:sldMk cId="2762956261" sldId="259"/>
            <ac:spMk id="4" creationId="{8BF177E5-5C13-9042-831A-32362A884DB9}"/>
          </ac:spMkLst>
        </pc:spChg>
      </pc:sldChg>
      <pc:sldChg chg="modSp add ord">
        <pc:chgData name="Diksha Grover" userId="S::dgrover@merkleinc.com::83f0a1c7-2b6a-4e2b-aff4-7a6daa54da40" providerId="AD" clId="Web-{E1D85567-F4D4-BC1B-14FA-84B7CF124213}" dt="2022-02-17T10:58:01.397" v="147" actId="20577"/>
        <pc:sldMkLst>
          <pc:docMk/>
          <pc:sldMk cId="2662402244" sldId="260"/>
        </pc:sldMkLst>
        <pc:spChg chg="mod">
          <ac:chgData name="Diksha Grover" userId="S::dgrover@merkleinc.com::83f0a1c7-2b6a-4e2b-aff4-7a6daa54da40" providerId="AD" clId="Web-{E1D85567-F4D4-BC1B-14FA-84B7CF124213}" dt="2022-02-17T10:57:07.800" v="140"/>
          <ac:spMkLst>
            <pc:docMk/>
            <pc:sldMk cId="2662402244" sldId="260"/>
            <ac:spMk id="5" creationId="{5B41B039-200C-2148-860B-33F831AACAEE}"/>
          </ac:spMkLst>
        </pc:spChg>
        <pc:spChg chg="mod">
          <ac:chgData name="Diksha Grover" userId="S::dgrover@merkleinc.com::83f0a1c7-2b6a-4e2b-aff4-7a6daa54da40" providerId="AD" clId="Web-{E1D85567-F4D4-BC1B-14FA-84B7CF124213}" dt="2022-02-17T10:58:01.397" v="147" actId="20577"/>
          <ac:spMkLst>
            <pc:docMk/>
            <pc:sldMk cId="2662402244" sldId="260"/>
            <ac:spMk id="6" creationId="{1DC78644-DD92-9D49-99E6-EDCF214AFDF9}"/>
          </ac:spMkLst>
        </pc:spChg>
      </pc:sldChg>
      <pc:sldChg chg="modSp add ord replId">
        <pc:chgData name="Diksha Grover" userId="S::dgrover@merkleinc.com::83f0a1c7-2b6a-4e2b-aff4-7a6daa54da40" providerId="AD" clId="Web-{E1D85567-F4D4-BC1B-14FA-84B7CF124213}" dt="2022-02-17T11:08:48.873" v="246"/>
        <pc:sldMkLst>
          <pc:docMk/>
          <pc:sldMk cId="2519838092" sldId="261"/>
        </pc:sldMkLst>
        <pc:spChg chg="mod">
          <ac:chgData name="Diksha Grover" userId="S::dgrover@merkleinc.com::83f0a1c7-2b6a-4e2b-aff4-7a6daa54da40" providerId="AD" clId="Web-{E1D85567-F4D4-BC1B-14FA-84B7CF124213}" dt="2022-02-17T11:00:12.108" v="174" actId="14100"/>
          <ac:spMkLst>
            <pc:docMk/>
            <pc:sldMk cId="2519838092" sldId="261"/>
            <ac:spMk id="4" creationId="{8BF177E5-5C13-9042-831A-32362A884DB9}"/>
          </ac:spMkLst>
        </pc:spChg>
      </pc:sldChg>
      <pc:sldChg chg="delSp modSp add del ord">
        <pc:chgData name="Diksha Grover" userId="S::dgrover@merkleinc.com::83f0a1c7-2b6a-4e2b-aff4-7a6daa54da40" providerId="AD" clId="Web-{E1D85567-F4D4-BC1B-14FA-84B7CF124213}" dt="2022-02-17T11:07:43.353" v="233"/>
        <pc:sldMkLst>
          <pc:docMk/>
          <pc:sldMk cId="934000767" sldId="262"/>
        </pc:sldMkLst>
        <pc:spChg chg="mod">
          <ac:chgData name="Diksha Grover" userId="S::dgrover@merkleinc.com::83f0a1c7-2b6a-4e2b-aff4-7a6daa54da40" providerId="AD" clId="Web-{E1D85567-F4D4-BC1B-14FA-84B7CF124213}" dt="2022-02-17T11:06:17.348" v="232" actId="1076"/>
          <ac:spMkLst>
            <pc:docMk/>
            <pc:sldMk cId="934000767" sldId="262"/>
            <ac:spMk id="4" creationId="{9CAE0A39-8939-5C49-A4A9-82FBB101F0AA}"/>
          </ac:spMkLst>
        </pc:spChg>
        <pc:spChg chg="del">
          <ac:chgData name="Diksha Grover" userId="S::dgrover@merkleinc.com::83f0a1c7-2b6a-4e2b-aff4-7a6daa54da40" providerId="AD" clId="Web-{E1D85567-F4D4-BC1B-14FA-84B7CF124213}" dt="2022-02-17T11:05:08.860" v="212"/>
          <ac:spMkLst>
            <pc:docMk/>
            <pc:sldMk cId="934000767" sldId="262"/>
            <ac:spMk id="5" creationId="{2AC5C6BA-ED50-034E-BAEB-61D6291DB4BD}"/>
          </ac:spMkLst>
        </pc:spChg>
        <pc:spChg chg="del">
          <ac:chgData name="Diksha Grover" userId="S::dgrover@merkleinc.com::83f0a1c7-2b6a-4e2b-aff4-7a6daa54da40" providerId="AD" clId="Web-{E1D85567-F4D4-BC1B-14FA-84B7CF124213}" dt="2022-02-17T11:05:12.454" v="213"/>
          <ac:spMkLst>
            <pc:docMk/>
            <pc:sldMk cId="934000767" sldId="262"/>
            <ac:spMk id="6" creationId="{536C443E-1128-B24A-A057-9506C63D075E}"/>
          </ac:spMkLst>
        </pc:spChg>
        <pc:spChg chg="mod">
          <ac:chgData name="Diksha Grover" userId="S::dgrover@merkleinc.com::83f0a1c7-2b6a-4e2b-aff4-7a6daa54da40" providerId="AD" clId="Web-{E1D85567-F4D4-BC1B-14FA-84B7CF124213}" dt="2022-02-17T11:05:36.002" v="220" actId="1076"/>
          <ac:spMkLst>
            <pc:docMk/>
            <pc:sldMk cId="934000767" sldId="262"/>
            <ac:spMk id="13" creationId="{06099176-229C-F44E-B1CE-116FFA6AA92C}"/>
          </ac:spMkLst>
        </pc:spChg>
        <pc:spChg chg="mod">
          <ac:chgData name="Diksha Grover" userId="S::dgrover@merkleinc.com::83f0a1c7-2b6a-4e2b-aff4-7a6daa54da40" providerId="AD" clId="Web-{E1D85567-F4D4-BC1B-14FA-84B7CF124213}" dt="2022-02-17T11:05:36.002" v="221" actId="1076"/>
          <ac:spMkLst>
            <pc:docMk/>
            <pc:sldMk cId="934000767" sldId="262"/>
            <ac:spMk id="14" creationId="{DC68676A-0B96-4544-B930-F5339919BC08}"/>
          </ac:spMkLst>
        </pc:spChg>
        <pc:spChg chg="mod">
          <ac:chgData name="Diksha Grover" userId="S::dgrover@merkleinc.com::83f0a1c7-2b6a-4e2b-aff4-7a6daa54da40" providerId="AD" clId="Web-{E1D85567-F4D4-BC1B-14FA-84B7CF124213}" dt="2022-02-17T11:05:36.002" v="222" actId="1076"/>
          <ac:spMkLst>
            <pc:docMk/>
            <pc:sldMk cId="934000767" sldId="262"/>
            <ac:spMk id="15" creationId="{9B16182B-2735-4147-9E0A-60E09BCAE3B1}"/>
          </ac:spMkLst>
        </pc:spChg>
        <pc:picChg chg="mod">
          <ac:chgData name="Diksha Grover" userId="S::dgrover@merkleinc.com::83f0a1c7-2b6a-4e2b-aff4-7a6daa54da40" providerId="AD" clId="Web-{E1D85567-F4D4-BC1B-14FA-84B7CF124213}" dt="2022-02-17T11:05:27.048" v="216" actId="1076"/>
          <ac:picMkLst>
            <pc:docMk/>
            <pc:sldMk cId="934000767" sldId="262"/>
            <ac:picMk id="3" creationId="{740938C0-7850-B043-A2DC-717E443FA31E}"/>
          </ac:picMkLst>
        </pc:picChg>
        <pc:cxnChg chg="mod">
          <ac:chgData name="Diksha Grover" userId="S::dgrover@merkleinc.com::83f0a1c7-2b6a-4e2b-aff4-7a6daa54da40" providerId="AD" clId="Web-{E1D85567-F4D4-BC1B-14FA-84B7CF124213}" dt="2022-02-17T11:05:54.019" v="226" actId="1076"/>
          <ac:cxnSpMkLst>
            <pc:docMk/>
            <pc:sldMk cId="934000767" sldId="262"/>
            <ac:cxnSpMk id="7" creationId="{6B6C6FDF-0096-8F41-985D-32A6B864FB69}"/>
          </ac:cxnSpMkLst>
        </pc:cxnChg>
        <pc:cxnChg chg="mod">
          <ac:chgData name="Diksha Grover" userId="S::dgrover@merkleinc.com::83f0a1c7-2b6a-4e2b-aff4-7a6daa54da40" providerId="AD" clId="Web-{E1D85567-F4D4-BC1B-14FA-84B7CF124213}" dt="2022-02-17T11:05:35.986" v="217" actId="1076"/>
          <ac:cxnSpMkLst>
            <pc:docMk/>
            <pc:sldMk cId="934000767" sldId="262"/>
            <ac:cxnSpMk id="9" creationId="{10FF94C3-8A0D-084B-874A-F700E37A1312}"/>
          </ac:cxnSpMkLst>
        </pc:cxnChg>
        <pc:cxnChg chg="mod">
          <ac:chgData name="Diksha Grover" userId="S::dgrover@merkleinc.com::83f0a1c7-2b6a-4e2b-aff4-7a6daa54da40" providerId="AD" clId="Web-{E1D85567-F4D4-BC1B-14FA-84B7CF124213}" dt="2022-02-17T11:05:35.986" v="218" actId="1076"/>
          <ac:cxnSpMkLst>
            <pc:docMk/>
            <pc:sldMk cId="934000767" sldId="262"/>
            <ac:cxnSpMk id="10" creationId="{E9591893-91C1-0C4A-9F09-F228AEE04202}"/>
          </ac:cxnSpMkLst>
        </pc:cxnChg>
        <pc:cxnChg chg="mod">
          <ac:chgData name="Diksha Grover" userId="S::dgrover@merkleinc.com::83f0a1c7-2b6a-4e2b-aff4-7a6daa54da40" providerId="AD" clId="Web-{E1D85567-F4D4-BC1B-14FA-84B7CF124213}" dt="2022-02-17T11:05:35.986" v="219" actId="1076"/>
          <ac:cxnSpMkLst>
            <pc:docMk/>
            <pc:sldMk cId="934000767" sldId="262"/>
            <ac:cxnSpMk id="12" creationId="{3A8A38F9-F894-3C43-856E-CCC3047B251D}"/>
          </ac:cxnSpMkLst>
        </pc:cxnChg>
      </pc:sldChg>
      <pc:sldChg chg="delSp modSp add ord">
        <pc:chgData name="Diksha Grover" userId="S::dgrover@merkleinc.com::83f0a1c7-2b6a-4e2b-aff4-7a6daa54da40" providerId="AD" clId="Web-{E1D85567-F4D4-BC1B-14FA-84B7CF124213}" dt="2022-02-17T11:08:41.482" v="245"/>
        <pc:sldMkLst>
          <pc:docMk/>
          <pc:sldMk cId="1399369426" sldId="262"/>
        </pc:sldMkLst>
        <pc:spChg chg="mod">
          <ac:chgData name="Diksha Grover" userId="S::dgrover@merkleinc.com::83f0a1c7-2b6a-4e2b-aff4-7a6daa54da40" providerId="AD" clId="Web-{E1D85567-F4D4-BC1B-14FA-84B7CF124213}" dt="2022-02-17T11:08:41.482" v="245"/>
          <ac:spMkLst>
            <pc:docMk/>
            <pc:sldMk cId="1399369426" sldId="262"/>
            <ac:spMk id="5" creationId="{2AC5C6BA-ED50-034E-BAEB-61D6291DB4BD}"/>
          </ac:spMkLst>
        </pc:spChg>
        <pc:spChg chg="del">
          <ac:chgData name="Diksha Grover" userId="S::dgrover@merkleinc.com::83f0a1c7-2b6a-4e2b-aff4-7a6daa54da40" providerId="AD" clId="Web-{E1D85567-F4D4-BC1B-14FA-84B7CF124213}" dt="2022-02-17T11:07:56.323" v="236"/>
          <ac:spMkLst>
            <pc:docMk/>
            <pc:sldMk cId="1399369426" sldId="262"/>
            <ac:spMk id="6" creationId="{536C443E-1128-B24A-A057-9506C63D075E}"/>
          </ac:spMkLst>
        </pc:spChg>
      </pc:sldChg>
      <pc:sldChg chg="addSp delSp modSp add del ord">
        <pc:chgData name="Diksha Grover" userId="S::dgrover@merkleinc.com::83f0a1c7-2b6a-4e2b-aff4-7a6daa54da40" providerId="AD" clId="Web-{E1D85567-F4D4-BC1B-14FA-84B7CF124213}" dt="2022-02-17T11:04:38.280" v="209"/>
        <pc:sldMkLst>
          <pc:docMk/>
          <pc:sldMk cId="1605400713" sldId="262"/>
        </pc:sldMkLst>
        <pc:spChg chg="mod">
          <ac:chgData name="Diksha Grover" userId="S::dgrover@merkleinc.com::83f0a1c7-2b6a-4e2b-aff4-7a6daa54da40" providerId="AD" clId="Web-{E1D85567-F4D4-BC1B-14FA-84B7CF124213}" dt="2022-02-17T11:04:01.559" v="192" actId="1076"/>
          <ac:spMkLst>
            <pc:docMk/>
            <pc:sldMk cId="1605400713" sldId="262"/>
            <ac:spMk id="4" creationId="{9CAE0A39-8939-5C49-A4A9-82FBB101F0AA}"/>
          </ac:spMkLst>
        </pc:spChg>
        <pc:spChg chg="del">
          <ac:chgData name="Diksha Grover" userId="S::dgrover@merkleinc.com::83f0a1c7-2b6a-4e2b-aff4-7a6daa54da40" providerId="AD" clId="Web-{E1D85567-F4D4-BC1B-14FA-84B7CF124213}" dt="2022-02-17T11:04:22.060" v="206"/>
          <ac:spMkLst>
            <pc:docMk/>
            <pc:sldMk cId="1605400713" sldId="262"/>
            <ac:spMk id="5" creationId="{2AC5C6BA-ED50-034E-BAEB-61D6291DB4BD}"/>
          </ac:spMkLst>
        </pc:spChg>
        <pc:spChg chg="del mod">
          <ac:chgData name="Diksha Grover" userId="S::dgrover@merkleinc.com::83f0a1c7-2b6a-4e2b-aff4-7a6daa54da40" providerId="AD" clId="Web-{E1D85567-F4D4-BC1B-14FA-84B7CF124213}" dt="2022-02-17T11:04:08.544" v="195"/>
          <ac:spMkLst>
            <pc:docMk/>
            <pc:sldMk cId="1605400713" sldId="262"/>
            <ac:spMk id="13" creationId="{06099176-229C-F44E-B1CE-116FFA6AA92C}"/>
          </ac:spMkLst>
        </pc:spChg>
        <pc:spChg chg="del">
          <ac:chgData name="Diksha Grover" userId="S::dgrover@merkleinc.com::83f0a1c7-2b6a-4e2b-aff4-7a6daa54da40" providerId="AD" clId="Web-{E1D85567-F4D4-BC1B-14FA-84B7CF124213}" dt="2022-02-17T11:04:08.544" v="194"/>
          <ac:spMkLst>
            <pc:docMk/>
            <pc:sldMk cId="1605400713" sldId="262"/>
            <ac:spMk id="14" creationId="{DC68676A-0B96-4544-B930-F5339919BC08}"/>
          </ac:spMkLst>
        </pc:spChg>
        <pc:spChg chg="del">
          <ac:chgData name="Diksha Grover" userId="S::dgrover@merkleinc.com::83f0a1c7-2b6a-4e2b-aff4-7a6daa54da40" providerId="AD" clId="Web-{E1D85567-F4D4-BC1B-14FA-84B7CF124213}" dt="2022-02-17T11:04:08.544" v="193"/>
          <ac:spMkLst>
            <pc:docMk/>
            <pc:sldMk cId="1605400713" sldId="262"/>
            <ac:spMk id="15" creationId="{9B16182B-2735-4147-9E0A-60E09BCAE3B1}"/>
          </ac:spMkLst>
        </pc:spChg>
        <pc:spChg chg="add mod">
          <ac:chgData name="Diksha Grover" userId="S::dgrover@merkleinc.com::83f0a1c7-2b6a-4e2b-aff4-7a6daa54da40" providerId="AD" clId="Web-{E1D85567-F4D4-BC1B-14FA-84B7CF124213}" dt="2022-02-17T11:04:19.185" v="203" actId="1076"/>
          <ac:spMkLst>
            <pc:docMk/>
            <pc:sldMk cId="1605400713" sldId="262"/>
            <ac:spMk id="19" creationId="{FE8B37DA-FEE4-4732-95D5-318A4B8052A0}"/>
          </ac:spMkLst>
        </pc:spChg>
        <pc:spChg chg="add mod">
          <ac:chgData name="Diksha Grover" userId="S::dgrover@merkleinc.com::83f0a1c7-2b6a-4e2b-aff4-7a6daa54da40" providerId="AD" clId="Web-{E1D85567-F4D4-BC1B-14FA-84B7CF124213}" dt="2022-02-17T11:04:19.201" v="204" actId="1076"/>
          <ac:spMkLst>
            <pc:docMk/>
            <pc:sldMk cId="1605400713" sldId="262"/>
            <ac:spMk id="20" creationId="{99730776-9BE7-43E1-9D68-D6D1267696B5}"/>
          </ac:spMkLst>
        </pc:spChg>
        <pc:spChg chg="add mod">
          <ac:chgData name="Diksha Grover" userId="S::dgrover@merkleinc.com::83f0a1c7-2b6a-4e2b-aff4-7a6daa54da40" providerId="AD" clId="Web-{E1D85567-F4D4-BC1B-14FA-84B7CF124213}" dt="2022-02-17T11:04:36.592" v="208"/>
          <ac:spMkLst>
            <pc:docMk/>
            <pc:sldMk cId="1605400713" sldId="262"/>
            <ac:spMk id="21" creationId="{41093E24-9F30-4301-B741-8DA4763C305E}"/>
          </ac:spMkLst>
        </pc:spChg>
        <pc:picChg chg="mod">
          <ac:chgData name="Diksha Grover" userId="S::dgrover@merkleinc.com::83f0a1c7-2b6a-4e2b-aff4-7a6daa54da40" providerId="AD" clId="Web-{E1D85567-F4D4-BC1B-14FA-84B7CF124213}" dt="2022-02-17T11:01:04.580" v="183" actId="1076"/>
          <ac:picMkLst>
            <pc:docMk/>
            <pc:sldMk cId="1605400713" sldId="262"/>
            <ac:picMk id="3" creationId="{740938C0-7850-B043-A2DC-717E443FA31E}"/>
          </ac:picMkLst>
        </pc:picChg>
        <pc:cxnChg chg="add del mod">
          <ac:chgData name="Diksha Grover" userId="S::dgrover@merkleinc.com::83f0a1c7-2b6a-4e2b-aff4-7a6daa54da40" providerId="AD" clId="Web-{E1D85567-F4D4-BC1B-14FA-84B7CF124213}" dt="2022-02-17T11:04:08.559" v="198"/>
          <ac:cxnSpMkLst>
            <pc:docMk/>
            <pc:sldMk cId="1605400713" sldId="262"/>
            <ac:cxnSpMk id="9" creationId="{10FF94C3-8A0D-084B-874A-F700E37A1312}"/>
          </ac:cxnSpMkLst>
        </pc:cxnChg>
        <pc:cxnChg chg="del">
          <ac:chgData name="Diksha Grover" userId="S::dgrover@merkleinc.com::83f0a1c7-2b6a-4e2b-aff4-7a6daa54da40" providerId="AD" clId="Web-{E1D85567-F4D4-BC1B-14FA-84B7CF124213}" dt="2022-02-17T11:04:08.544" v="197"/>
          <ac:cxnSpMkLst>
            <pc:docMk/>
            <pc:sldMk cId="1605400713" sldId="262"/>
            <ac:cxnSpMk id="10" creationId="{E9591893-91C1-0C4A-9F09-F228AEE04202}"/>
          </ac:cxnSpMkLst>
        </pc:cxnChg>
        <pc:cxnChg chg="del">
          <ac:chgData name="Diksha Grover" userId="S::dgrover@merkleinc.com::83f0a1c7-2b6a-4e2b-aff4-7a6daa54da40" providerId="AD" clId="Web-{E1D85567-F4D4-BC1B-14FA-84B7CF124213}" dt="2022-02-17T11:04:08.544" v="196"/>
          <ac:cxnSpMkLst>
            <pc:docMk/>
            <pc:sldMk cId="1605400713" sldId="262"/>
            <ac:cxnSpMk id="12" creationId="{3A8A38F9-F894-3C43-856E-CCC3047B251D}"/>
          </ac:cxnSpMkLst>
        </pc:cxnChg>
        <pc:cxnChg chg="add mod">
          <ac:chgData name="Diksha Grover" userId="S::dgrover@merkleinc.com::83f0a1c7-2b6a-4e2b-aff4-7a6daa54da40" providerId="AD" clId="Web-{E1D85567-F4D4-BC1B-14FA-84B7CF124213}" dt="2022-02-17T11:04:19.169" v="200" actId="1076"/>
          <ac:cxnSpMkLst>
            <pc:docMk/>
            <pc:sldMk cId="1605400713" sldId="262"/>
            <ac:cxnSpMk id="16" creationId="{FEE4BE3C-AB45-4CBB-A6B9-9C7F0F7D3F1B}"/>
          </ac:cxnSpMkLst>
        </pc:cxnChg>
        <pc:cxnChg chg="add mod">
          <ac:chgData name="Diksha Grover" userId="S::dgrover@merkleinc.com::83f0a1c7-2b6a-4e2b-aff4-7a6daa54da40" providerId="AD" clId="Web-{E1D85567-F4D4-BC1B-14FA-84B7CF124213}" dt="2022-02-17T11:04:19.169" v="201" actId="1076"/>
          <ac:cxnSpMkLst>
            <pc:docMk/>
            <pc:sldMk cId="1605400713" sldId="262"/>
            <ac:cxnSpMk id="17" creationId="{DC462D9B-03C1-49A3-9848-129BCA3A59E3}"/>
          </ac:cxnSpMkLst>
        </pc:cxnChg>
        <pc:cxnChg chg="add mod">
          <ac:chgData name="Diksha Grover" userId="S::dgrover@merkleinc.com::83f0a1c7-2b6a-4e2b-aff4-7a6daa54da40" providerId="AD" clId="Web-{E1D85567-F4D4-BC1B-14FA-84B7CF124213}" dt="2022-02-17T11:04:19.169" v="202" actId="1076"/>
          <ac:cxnSpMkLst>
            <pc:docMk/>
            <pc:sldMk cId="1605400713" sldId="262"/>
            <ac:cxnSpMk id="18" creationId="{11209DDF-B46D-4547-B85E-6F06281FAEB8}"/>
          </ac:cxnSpMkLst>
        </pc:cxnChg>
      </pc:sldChg>
      <pc:sldChg chg="addSp modSp add ord replId">
        <pc:chgData name="Diksha Grover" userId="S::dgrover@merkleinc.com::83f0a1c7-2b6a-4e2b-aff4-7a6daa54da40" providerId="AD" clId="Web-{E1D85567-F4D4-BC1B-14FA-84B7CF124213}" dt="2022-02-17T11:14:03.126" v="313" actId="1076"/>
        <pc:sldMkLst>
          <pc:docMk/>
          <pc:sldMk cId="468363472" sldId="263"/>
        </pc:sldMkLst>
        <pc:spChg chg="add mod">
          <ac:chgData name="Diksha Grover" userId="S::dgrover@merkleinc.com::83f0a1c7-2b6a-4e2b-aff4-7a6daa54da40" providerId="AD" clId="Web-{E1D85567-F4D4-BC1B-14FA-84B7CF124213}" dt="2022-02-17T11:12:06.494" v="294" actId="20577"/>
          <ac:spMkLst>
            <pc:docMk/>
            <pc:sldMk cId="468363472" sldId="263"/>
            <ac:spMk id="2" creationId="{009FAC65-197F-4722-A06F-2E388F04AE0E}"/>
          </ac:spMkLst>
        </pc:spChg>
        <pc:spChg chg="mod">
          <ac:chgData name="Diksha Grover" userId="S::dgrover@merkleinc.com::83f0a1c7-2b6a-4e2b-aff4-7a6daa54da40" providerId="AD" clId="Web-{E1D85567-F4D4-BC1B-14FA-84B7CF124213}" dt="2022-02-17T11:11:19.288" v="279" actId="1076"/>
          <ac:spMkLst>
            <pc:docMk/>
            <pc:sldMk cId="468363472" sldId="263"/>
            <ac:spMk id="4" creationId="{9CAE0A39-8939-5C49-A4A9-82FBB101F0AA}"/>
          </ac:spMkLst>
        </pc:spChg>
        <pc:spChg chg="mod">
          <ac:chgData name="Diksha Grover" userId="S::dgrover@merkleinc.com::83f0a1c7-2b6a-4e2b-aff4-7a6daa54da40" providerId="AD" clId="Web-{E1D85567-F4D4-BC1B-14FA-84B7CF124213}" dt="2022-02-17T11:12:37.839" v="300"/>
          <ac:spMkLst>
            <pc:docMk/>
            <pc:sldMk cId="468363472" sldId="263"/>
            <ac:spMk id="5" creationId="{2AC5C6BA-ED50-034E-BAEB-61D6291DB4BD}"/>
          </ac:spMkLst>
        </pc:spChg>
        <pc:spChg chg="mod">
          <ac:chgData name="Diksha Grover" userId="S::dgrover@merkleinc.com::83f0a1c7-2b6a-4e2b-aff4-7a6daa54da40" providerId="AD" clId="Web-{E1D85567-F4D4-BC1B-14FA-84B7CF124213}" dt="2022-02-17T11:13:03.482" v="303" actId="1076"/>
          <ac:spMkLst>
            <pc:docMk/>
            <pc:sldMk cId="468363472" sldId="263"/>
            <ac:spMk id="13" creationId="{06099176-229C-F44E-B1CE-116FFA6AA92C}"/>
          </ac:spMkLst>
        </pc:spChg>
        <pc:spChg chg="mod">
          <ac:chgData name="Diksha Grover" userId="S::dgrover@merkleinc.com::83f0a1c7-2b6a-4e2b-aff4-7a6daa54da40" providerId="AD" clId="Web-{E1D85567-F4D4-BC1B-14FA-84B7CF124213}" dt="2022-02-17T11:13:12.060" v="305" actId="1076"/>
          <ac:spMkLst>
            <pc:docMk/>
            <pc:sldMk cId="468363472" sldId="263"/>
            <ac:spMk id="14" creationId="{DC68676A-0B96-4544-B930-F5339919BC08}"/>
          </ac:spMkLst>
        </pc:spChg>
        <pc:spChg chg="mod">
          <ac:chgData name="Diksha Grover" userId="S::dgrover@merkleinc.com::83f0a1c7-2b6a-4e2b-aff4-7a6daa54da40" providerId="AD" clId="Web-{E1D85567-F4D4-BC1B-14FA-84B7CF124213}" dt="2022-02-17T11:10:29.379" v="266" actId="1076"/>
          <ac:spMkLst>
            <pc:docMk/>
            <pc:sldMk cId="468363472" sldId="263"/>
            <ac:spMk id="15" creationId="{9B16182B-2735-4147-9E0A-60E09BCAE3B1}"/>
          </ac:spMkLst>
        </pc:spChg>
        <pc:picChg chg="mod">
          <ac:chgData name="Diksha Grover" userId="S::dgrover@merkleinc.com::83f0a1c7-2b6a-4e2b-aff4-7a6daa54da40" providerId="AD" clId="Web-{E1D85567-F4D4-BC1B-14FA-84B7CF124213}" dt="2022-02-17T11:14:03.126" v="313" actId="1076"/>
          <ac:picMkLst>
            <pc:docMk/>
            <pc:sldMk cId="468363472" sldId="263"/>
            <ac:picMk id="3" creationId="{740938C0-7850-B043-A2DC-717E443FA31E}"/>
          </ac:picMkLst>
        </pc:picChg>
        <pc:cxnChg chg="mod">
          <ac:chgData name="Diksha Grover" userId="S::dgrover@merkleinc.com::83f0a1c7-2b6a-4e2b-aff4-7a6daa54da40" providerId="AD" clId="Web-{E1D85567-F4D4-BC1B-14FA-84B7CF124213}" dt="2022-02-17T11:10:11.081" v="261" actId="1076"/>
          <ac:cxnSpMkLst>
            <pc:docMk/>
            <pc:sldMk cId="468363472" sldId="263"/>
            <ac:cxnSpMk id="7" creationId="{6B6C6FDF-0096-8F41-985D-32A6B864FB69}"/>
          </ac:cxnSpMkLst>
        </pc:cxnChg>
        <pc:cxnChg chg="mod">
          <ac:chgData name="Diksha Grover" userId="S::dgrover@merkleinc.com::83f0a1c7-2b6a-4e2b-aff4-7a6daa54da40" providerId="AD" clId="Web-{E1D85567-F4D4-BC1B-14FA-84B7CF124213}" dt="2022-02-17T11:13:34.921" v="310" actId="1076"/>
          <ac:cxnSpMkLst>
            <pc:docMk/>
            <pc:sldMk cId="468363472" sldId="263"/>
            <ac:cxnSpMk id="8" creationId="{B32D09CF-3998-F844-8474-60A2804B3C69}"/>
          </ac:cxnSpMkLst>
        </pc:cxnChg>
        <pc:cxnChg chg="mod">
          <ac:chgData name="Diksha Grover" userId="S::dgrover@merkleinc.com::83f0a1c7-2b6a-4e2b-aff4-7a6daa54da40" providerId="AD" clId="Web-{E1D85567-F4D4-BC1B-14FA-84B7CF124213}" dt="2022-02-17T11:13:06.826" v="304" actId="1076"/>
          <ac:cxnSpMkLst>
            <pc:docMk/>
            <pc:sldMk cId="468363472" sldId="263"/>
            <ac:cxnSpMk id="9" creationId="{10FF94C3-8A0D-084B-874A-F700E37A1312}"/>
          </ac:cxnSpMkLst>
        </pc:cxnChg>
        <pc:cxnChg chg="mod">
          <ac:chgData name="Diksha Grover" userId="S::dgrover@merkleinc.com::83f0a1c7-2b6a-4e2b-aff4-7a6daa54da40" providerId="AD" clId="Web-{E1D85567-F4D4-BC1B-14FA-84B7CF124213}" dt="2022-02-17T11:10:33.426" v="267" actId="1076"/>
          <ac:cxnSpMkLst>
            <pc:docMk/>
            <pc:sldMk cId="468363472" sldId="263"/>
            <ac:cxnSpMk id="10" creationId="{E9591893-91C1-0C4A-9F09-F228AEE04202}"/>
          </ac:cxnSpMkLst>
        </pc:cxnChg>
        <pc:cxnChg chg="mod">
          <ac:chgData name="Diksha Grover" userId="S::dgrover@merkleinc.com::83f0a1c7-2b6a-4e2b-aff4-7a6daa54da40" providerId="AD" clId="Web-{E1D85567-F4D4-BC1B-14FA-84B7CF124213}" dt="2022-02-17T11:13:25.233" v="307" actId="1076"/>
          <ac:cxnSpMkLst>
            <pc:docMk/>
            <pc:sldMk cId="468363472" sldId="263"/>
            <ac:cxnSpMk id="11" creationId="{AA460D2C-CE50-DD4A-AA00-CBB9B20B6CCE}"/>
          </ac:cxnSpMkLst>
        </pc:cxnChg>
        <pc:cxnChg chg="mod">
          <ac:chgData name="Diksha Grover" userId="S::dgrover@merkleinc.com::83f0a1c7-2b6a-4e2b-aff4-7a6daa54da40" providerId="AD" clId="Web-{E1D85567-F4D4-BC1B-14FA-84B7CF124213}" dt="2022-02-17T11:10:26.988" v="265" actId="1076"/>
          <ac:cxnSpMkLst>
            <pc:docMk/>
            <pc:sldMk cId="468363472" sldId="263"/>
            <ac:cxnSpMk id="12" creationId="{3A8A38F9-F894-3C43-856E-CCC3047B251D}"/>
          </ac:cxnSpMkLst>
        </pc:cxnChg>
      </pc:sldChg>
      <pc:sldChg chg="addSp delSp modSp add ord">
        <pc:chgData name="Diksha Grover" userId="S::dgrover@merkleinc.com::83f0a1c7-2b6a-4e2b-aff4-7a6daa54da40" providerId="AD" clId="Web-{E1D85567-F4D4-BC1B-14FA-84B7CF124213}" dt="2022-02-17T12:06:33.701" v="1038"/>
        <pc:sldMkLst>
          <pc:docMk/>
          <pc:sldMk cId="1883961234" sldId="264"/>
        </pc:sldMkLst>
        <pc:spChg chg="mod">
          <ac:chgData name="Diksha Grover" userId="S::dgrover@merkleinc.com::83f0a1c7-2b6a-4e2b-aff4-7a6daa54da40" providerId="AD" clId="Web-{E1D85567-F4D4-BC1B-14FA-84B7CF124213}" dt="2022-02-17T11:18:05.328" v="334" actId="1076"/>
          <ac:spMkLst>
            <pc:docMk/>
            <pc:sldMk cId="1883961234" sldId="264"/>
            <ac:spMk id="2" creationId="{8FF709BB-6F24-844B-A710-84688302FD5D}"/>
          </ac:spMkLst>
        </pc:spChg>
        <pc:spChg chg="add mod">
          <ac:chgData name="Diksha Grover" userId="S::dgrover@merkleinc.com::83f0a1c7-2b6a-4e2b-aff4-7a6daa54da40" providerId="AD" clId="Web-{E1D85567-F4D4-BC1B-14FA-84B7CF124213}" dt="2022-02-17T11:22:51.469" v="403" actId="1076"/>
          <ac:spMkLst>
            <pc:docMk/>
            <pc:sldMk cId="1883961234" sldId="264"/>
            <ac:spMk id="3" creationId="{D3E6D69D-8C72-4702-9C4C-36DDF4E579D5}"/>
          </ac:spMkLst>
        </pc:spChg>
        <pc:spChg chg="add mod">
          <ac:chgData name="Diksha Grover" userId="S::dgrover@merkleinc.com::83f0a1c7-2b6a-4e2b-aff4-7a6daa54da40" providerId="AD" clId="Web-{E1D85567-F4D4-BC1B-14FA-84B7CF124213}" dt="2022-02-17T12:05:28.073" v="1029" actId="14100"/>
          <ac:spMkLst>
            <pc:docMk/>
            <pc:sldMk cId="1883961234" sldId="264"/>
            <ac:spMk id="4" creationId="{78762368-75F3-4C71-B801-B08FBA2A5EA3}"/>
          </ac:spMkLst>
        </pc:spChg>
        <pc:spChg chg="add del mod">
          <ac:chgData name="Diksha Grover" userId="S::dgrover@merkleinc.com::83f0a1c7-2b6a-4e2b-aff4-7a6daa54da40" providerId="AD" clId="Web-{E1D85567-F4D4-BC1B-14FA-84B7CF124213}" dt="2022-02-17T12:04:07.630" v="1019"/>
          <ac:spMkLst>
            <pc:docMk/>
            <pc:sldMk cId="1883961234" sldId="264"/>
            <ac:spMk id="7" creationId="{035379F2-D39A-41DF-B471-15F6A072210E}"/>
          </ac:spMkLst>
        </pc:spChg>
        <pc:spChg chg="del mod">
          <ac:chgData name="Diksha Grover" userId="S::dgrover@merkleinc.com::83f0a1c7-2b6a-4e2b-aff4-7a6daa54da40" providerId="AD" clId="Web-{E1D85567-F4D4-BC1B-14FA-84B7CF124213}" dt="2022-02-17T11:21:45.137" v="379"/>
          <ac:spMkLst>
            <pc:docMk/>
            <pc:sldMk cId="1883961234" sldId="264"/>
            <ac:spMk id="11" creationId="{5379CF92-CA04-CA4D-8EBB-59FF66EE8ACE}"/>
          </ac:spMkLst>
        </pc:spChg>
        <pc:spChg chg="del">
          <ac:chgData name="Diksha Grover" userId="S::dgrover@merkleinc.com::83f0a1c7-2b6a-4e2b-aff4-7a6daa54da40" providerId="AD" clId="Web-{E1D85567-F4D4-BC1B-14FA-84B7CF124213}" dt="2022-02-17T11:21:42.606" v="378"/>
          <ac:spMkLst>
            <pc:docMk/>
            <pc:sldMk cId="1883961234" sldId="264"/>
            <ac:spMk id="12" creationId="{0C926082-9170-1340-984E-189DC2B54B7A}"/>
          </ac:spMkLst>
        </pc:spChg>
        <pc:spChg chg="del mod">
          <ac:chgData name="Diksha Grover" userId="S::dgrover@merkleinc.com::83f0a1c7-2b6a-4e2b-aff4-7a6daa54da40" providerId="AD" clId="Web-{E1D85567-F4D4-BC1B-14FA-84B7CF124213}" dt="2022-02-17T11:18:37.267" v="336"/>
          <ac:spMkLst>
            <pc:docMk/>
            <pc:sldMk cId="1883961234" sldId="264"/>
            <ac:spMk id="76" creationId="{53B3E691-A378-1640-A0C5-82A3CBE91920}"/>
          </ac:spMkLst>
        </pc:spChg>
        <pc:spChg chg="del">
          <ac:chgData name="Diksha Grover" userId="S::dgrover@merkleinc.com::83f0a1c7-2b6a-4e2b-aff4-7a6daa54da40" providerId="AD" clId="Web-{E1D85567-F4D4-BC1B-14FA-84B7CF124213}" dt="2022-02-17T11:20:04.116" v="345"/>
          <ac:spMkLst>
            <pc:docMk/>
            <pc:sldMk cId="1883961234" sldId="264"/>
            <ac:spMk id="82" creationId="{DC10C670-56BF-0640-B6C8-1794CB5DA4F0}"/>
          </ac:spMkLst>
        </pc:spChg>
        <pc:spChg chg="del">
          <ac:chgData name="Diksha Grover" userId="S::dgrover@merkleinc.com::83f0a1c7-2b6a-4e2b-aff4-7a6daa54da40" providerId="AD" clId="Web-{E1D85567-F4D4-BC1B-14FA-84B7CF124213}" dt="2022-02-17T11:21:52.341" v="382"/>
          <ac:spMkLst>
            <pc:docMk/>
            <pc:sldMk cId="1883961234" sldId="264"/>
            <ac:spMk id="88" creationId="{096C829C-0396-554D-9165-12C65FCA2C3F}"/>
          </ac:spMkLst>
        </pc:spChg>
        <pc:spChg chg="del">
          <ac:chgData name="Diksha Grover" userId="S::dgrover@merkleinc.com::83f0a1c7-2b6a-4e2b-aff4-7a6daa54da40" providerId="AD" clId="Web-{E1D85567-F4D4-BC1B-14FA-84B7CF124213}" dt="2022-02-17T11:21:53.997" v="383"/>
          <ac:spMkLst>
            <pc:docMk/>
            <pc:sldMk cId="1883961234" sldId="264"/>
            <ac:spMk id="89" creationId="{2DB484B6-5988-BF4B-8232-6287CC67B73B}"/>
          </ac:spMkLst>
        </pc:spChg>
        <pc:spChg chg="add del mod">
          <ac:chgData name="Diksha Grover" userId="S::dgrover@merkleinc.com::83f0a1c7-2b6a-4e2b-aff4-7a6daa54da40" providerId="AD" clId="Web-{E1D85567-F4D4-BC1B-14FA-84B7CF124213}" dt="2022-02-17T11:21:55.779" v="384"/>
          <ac:spMkLst>
            <pc:docMk/>
            <pc:sldMk cId="1883961234" sldId="264"/>
            <ac:spMk id="91" creationId="{DC0A27DA-B05C-4724-89BB-599D7588466B}"/>
          </ac:spMkLst>
        </pc:spChg>
        <pc:spChg chg="add del mod">
          <ac:chgData name="Diksha Grover" userId="S::dgrover@merkleinc.com::83f0a1c7-2b6a-4e2b-aff4-7a6daa54da40" providerId="AD" clId="Web-{E1D85567-F4D4-BC1B-14FA-84B7CF124213}" dt="2022-02-17T11:21:33.762" v="374"/>
          <ac:spMkLst>
            <pc:docMk/>
            <pc:sldMk cId="1883961234" sldId="264"/>
            <ac:spMk id="92" creationId="{4FDD2FC1-63EE-49E4-B8E0-9466E5E03C5D}"/>
          </ac:spMkLst>
        </pc:spChg>
        <pc:spChg chg="add del mod">
          <ac:chgData name="Diksha Grover" userId="S::dgrover@merkleinc.com::83f0a1c7-2b6a-4e2b-aff4-7a6daa54da40" providerId="AD" clId="Web-{E1D85567-F4D4-BC1B-14FA-84B7CF124213}" dt="2022-02-17T11:21:35.246" v="375"/>
          <ac:spMkLst>
            <pc:docMk/>
            <pc:sldMk cId="1883961234" sldId="264"/>
            <ac:spMk id="93" creationId="{175BFC0E-A20B-485E-B50E-6CC4D74C0BF1}"/>
          </ac:spMkLst>
        </pc:spChg>
        <pc:spChg chg="add del mod">
          <ac:chgData name="Diksha Grover" userId="S::dgrover@merkleinc.com::83f0a1c7-2b6a-4e2b-aff4-7a6daa54da40" providerId="AD" clId="Web-{E1D85567-F4D4-BC1B-14FA-84B7CF124213}" dt="2022-02-17T11:21:36.684" v="376"/>
          <ac:spMkLst>
            <pc:docMk/>
            <pc:sldMk cId="1883961234" sldId="264"/>
            <ac:spMk id="94" creationId="{8A9A2833-F2E8-49A2-8644-13B2321DF2E0}"/>
          </ac:spMkLst>
        </pc:spChg>
        <pc:spChg chg="add mod">
          <ac:chgData name="Diksha Grover" userId="S::dgrover@merkleinc.com::83f0a1c7-2b6a-4e2b-aff4-7a6daa54da40" providerId="AD" clId="Web-{E1D85567-F4D4-BC1B-14FA-84B7CF124213}" dt="2022-02-17T12:02:34.219" v="998"/>
          <ac:spMkLst>
            <pc:docMk/>
            <pc:sldMk cId="1883961234" sldId="264"/>
            <ac:spMk id="95" creationId="{3527483F-1D00-4BC0-B476-F129D2FDE1C3}"/>
          </ac:spMkLst>
        </pc:spChg>
        <pc:spChg chg="add mod">
          <ac:chgData name="Diksha Grover" userId="S::dgrover@merkleinc.com::83f0a1c7-2b6a-4e2b-aff4-7a6daa54da40" providerId="AD" clId="Web-{E1D85567-F4D4-BC1B-14FA-84B7CF124213}" dt="2022-02-17T11:23:42.191" v="421" actId="1076"/>
          <ac:spMkLst>
            <pc:docMk/>
            <pc:sldMk cId="1883961234" sldId="264"/>
            <ac:spMk id="96" creationId="{74BA4F8C-CAFD-42D1-91E4-ABAF43145D60}"/>
          </ac:spMkLst>
        </pc:spChg>
        <pc:spChg chg="add mod">
          <ac:chgData name="Diksha Grover" userId="S::dgrover@merkleinc.com::83f0a1c7-2b6a-4e2b-aff4-7a6daa54da40" providerId="AD" clId="Web-{E1D85567-F4D4-BC1B-14FA-84B7CF124213}" dt="2022-02-17T11:57:55.140" v="930" actId="20577"/>
          <ac:spMkLst>
            <pc:docMk/>
            <pc:sldMk cId="1883961234" sldId="264"/>
            <ac:spMk id="97" creationId="{6B4960C4-1BC6-4F07-9CD3-265ED77A2992}"/>
          </ac:spMkLst>
        </pc:spChg>
        <pc:spChg chg="add mod">
          <ac:chgData name="Diksha Grover" userId="S::dgrover@merkleinc.com::83f0a1c7-2b6a-4e2b-aff4-7a6daa54da40" providerId="AD" clId="Web-{E1D85567-F4D4-BC1B-14FA-84B7CF124213}" dt="2022-02-17T11:23:44.488" v="422" actId="1076"/>
          <ac:spMkLst>
            <pc:docMk/>
            <pc:sldMk cId="1883961234" sldId="264"/>
            <ac:spMk id="98" creationId="{C9809F72-B3F8-4353-A792-9BC74499D513}"/>
          </ac:spMkLst>
        </pc:spChg>
        <pc:spChg chg="add mod">
          <ac:chgData name="Diksha Grover" userId="S::dgrover@merkleinc.com::83f0a1c7-2b6a-4e2b-aff4-7a6daa54da40" providerId="AD" clId="Web-{E1D85567-F4D4-BC1B-14FA-84B7CF124213}" dt="2022-02-17T11:23:49.942" v="423" actId="1076"/>
          <ac:spMkLst>
            <pc:docMk/>
            <pc:sldMk cId="1883961234" sldId="264"/>
            <ac:spMk id="99" creationId="{D57CAF33-49D7-4D90-B64B-94573708ED63}"/>
          </ac:spMkLst>
        </pc:spChg>
        <pc:spChg chg="add mod">
          <ac:chgData name="Diksha Grover" userId="S::dgrover@merkleinc.com::83f0a1c7-2b6a-4e2b-aff4-7a6daa54da40" providerId="AD" clId="Web-{E1D85567-F4D4-BC1B-14FA-84B7CF124213}" dt="2022-02-17T12:05:05.212" v="1024"/>
          <ac:spMkLst>
            <pc:docMk/>
            <pc:sldMk cId="1883961234" sldId="264"/>
            <ac:spMk id="105" creationId="{FD4EC266-DB9C-4E93-BE13-67419E647C2A}"/>
          </ac:spMkLst>
        </pc:spChg>
        <pc:spChg chg="add mod">
          <ac:chgData name="Diksha Grover" userId="S::dgrover@merkleinc.com::83f0a1c7-2b6a-4e2b-aff4-7a6daa54da40" providerId="AD" clId="Web-{E1D85567-F4D4-BC1B-14FA-84B7CF124213}" dt="2022-02-17T12:05:33.573" v="1030" actId="1076"/>
          <ac:spMkLst>
            <pc:docMk/>
            <pc:sldMk cId="1883961234" sldId="264"/>
            <ac:spMk id="106" creationId="{80A1FFB1-CAF1-478A-95E4-C8FFD3585473}"/>
          </ac:spMkLst>
        </pc:spChg>
        <pc:spChg chg="add mod">
          <ac:chgData name="Diksha Grover" userId="S::dgrover@merkleinc.com::83f0a1c7-2b6a-4e2b-aff4-7a6daa54da40" providerId="AD" clId="Web-{E1D85567-F4D4-BC1B-14FA-84B7CF124213}" dt="2022-02-17T12:05:13.744" v="1026"/>
          <ac:spMkLst>
            <pc:docMk/>
            <pc:sldMk cId="1883961234" sldId="264"/>
            <ac:spMk id="107" creationId="{C04D3F1F-273E-4605-8F8D-849A0203A99D}"/>
          </ac:spMkLst>
        </pc:spChg>
        <pc:spChg chg="add mod">
          <ac:chgData name="Diksha Grover" userId="S::dgrover@merkleinc.com::83f0a1c7-2b6a-4e2b-aff4-7a6daa54da40" providerId="AD" clId="Web-{E1D85567-F4D4-BC1B-14FA-84B7CF124213}" dt="2022-02-17T12:05:37.432" v="1031" actId="1076"/>
          <ac:spMkLst>
            <pc:docMk/>
            <pc:sldMk cId="1883961234" sldId="264"/>
            <ac:spMk id="108" creationId="{6CBC251A-6F71-4012-9005-10209F95D53F}"/>
          </ac:spMkLst>
        </pc:spChg>
        <pc:spChg chg="add mod">
          <ac:chgData name="Diksha Grover" userId="S::dgrover@merkleinc.com::83f0a1c7-2b6a-4e2b-aff4-7a6daa54da40" providerId="AD" clId="Web-{E1D85567-F4D4-BC1B-14FA-84B7CF124213}" dt="2022-02-17T12:05:45.183" v="1033" actId="1076"/>
          <ac:spMkLst>
            <pc:docMk/>
            <pc:sldMk cId="1883961234" sldId="264"/>
            <ac:spMk id="109" creationId="{BF56833F-AC40-4720-9A47-3B136BED5DDB}"/>
          </ac:spMkLst>
        </pc:spChg>
        <pc:spChg chg="mod topLvl">
          <ac:chgData name="Diksha Grover" userId="S::dgrover@merkleinc.com::83f0a1c7-2b6a-4e2b-aff4-7a6daa54da40" providerId="AD" clId="Web-{E1D85567-F4D4-BC1B-14FA-84B7CF124213}" dt="2022-02-17T12:02:59.704" v="1001" actId="20577"/>
          <ac:spMkLst>
            <pc:docMk/>
            <pc:sldMk cId="1883961234" sldId="264"/>
            <ac:spMk id="112" creationId="{C90DCF96-81CB-410A-B3D4-9D72D42A9D43}"/>
          </ac:spMkLst>
        </pc:spChg>
        <pc:spChg chg="add mod">
          <ac:chgData name="Diksha Grover" userId="S::dgrover@merkleinc.com::83f0a1c7-2b6a-4e2b-aff4-7a6daa54da40" providerId="AD" clId="Web-{E1D85567-F4D4-BC1B-14FA-84B7CF124213}" dt="2022-02-17T12:03:13.518" v="1003" actId="20577"/>
          <ac:spMkLst>
            <pc:docMk/>
            <pc:sldMk cId="1883961234" sldId="264"/>
            <ac:spMk id="114" creationId="{AD8444B6-5536-48A4-AA32-D7A11D216723}"/>
          </ac:spMkLst>
        </pc:spChg>
        <pc:spChg chg="add mod">
          <ac:chgData name="Diksha Grover" userId="S::dgrover@merkleinc.com::83f0a1c7-2b6a-4e2b-aff4-7a6daa54da40" providerId="AD" clId="Web-{E1D85567-F4D4-BC1B-14FA-84B7CF124213}" dt="2022-02-17T12:03:20.831" v="1006" actId="20577"/>
          <ac:spMkLst>
            <pc:docMk/>
            <pc:sldMk cId="1883961234" sldId="264"/>
            <ac:spMk id="115" creationId="{A089BB49-31DE-43A3-B7AB-BCA5F1CCB8B8}"/>
          </ac:spMkLst>
        </pc:spChg>
        <pc:spChg chg="add mod">
          <ac:chgData name="Diksha Grover" userId="S::dgrover@merkleinc.com::83f0a1c7-2b6a-4e2b-aff4-7a6daa54da40" providerId="AD" clId="Web-{E1D85567-F4D4-BC1B-14FA-84B7CF124213}" dt="2022-02-17T12:03:28.316" v="1009" actId="20577"/>
          <ac:spMkLst>
            <pc:docMk/>
            <pc:sldMk cId="1883961234" sldId="264"/>
            <ac:spMk id="116" creationId="{6E0D2427-7310-4ABC-AC4D-76B9BE54954E}"/>
          </ac:spMkLst>
        </pc:spChg>
        <pc:spChg chg="add mod">
          <ac:chgData name="Diksha Grover" userId="S::dgrover@merkleinc.com::83f0a1c7-2b6a-4e2b-aff4-7a6daa54da40" providerId="AD" clId="Web-{E1D85567-F4D4-BC1B-14FA-84B7CF124213}" dt="2022-02-17T12:03:47.332" v="1012" actId="20577"/>
          <ac:spMkLst>
            <pc:docMk/>
            <pc:sldMk cId="1883961234" sldId="264"/>
            <ac:spMk id="117" creationId="{7883FDB5-9222-49C0-B3D5-D99A40D3AA8E}"/>
          </ac:spMkLst>
        </pc:spChg>
        <pc:spChg chg="add mod">
          <ac:chgData name="Diksha Grover" userId="S::dgrover@merkleinc.com::83f0a1c7-2b6a-4e2b-aff4-7a6daa54da40" providerId="AD" clId="Web-{E1D85567-F4D4-BC1B-14FA-84B7CF124213}" dt="2022-02-17T12:03:53.911" v="1015" actId="20577"/>
          <ac:spMkLst>
            <pc:docMk/>
            <pc:sldMk cId="1883961234" sldId="264"/>
            <ac:spMk id="118" creationId="{C0ED0B86-F3CD-44C4-80C4-69BE0927C069}"/>
          </ac:spMkLst>
        </pc:spChg>
        <pc:spChg chg="add del">
          <ac:chgData name="Diksha Grover" userId="S::dgrover@merkleinc.com::83f0a1c7-2b6a-4e2b-aff4-7a6daa54da40" providerId="AD" clId="Web-{E1D85567-F4D4-BC1B-14FA-84B7CF124213}" dt="2022-02-17T11:20:28.367" v="355"/>
          <ac:spMkLst>
            <pc:docMk/>
            <pc:sldMk cId="1883961234" sldId="264"/>
            <ac:spMk id="143" creationId="{34433C26-5DC0-5641-A587-E5FE617D795F}"/>
          </ac:spMkLst>
        </pc:spChg>
        <pc:grpChg chg="add del mod">
          <ac:chgData name="Diksha Grover" userId="S::dgrover@merkleinc.com::83f0a1c7-2b6a-4e2b-aff4-7a6daa54da40" providerId="AD" clId="Web-{E1D85567-F4D4-BC1B-14FA-84B7CF124213}" dt="2022-02-17T12:01:04.010" v="976"/>
          <ac:grpSpMkLst>
            <pc:docMk/>
            <pc:sldMk cId="1883961234" sldId="264"/>
            <ac:grpSpMk id="5" creationId="{8CD59041-0523-4F22-8567-B8B8ACB25072}"/>
          </ac:grpSpMkLst>
        </pc:grpChg>
        <pc:grpChg chg="del mod">
          <ac:chgData name="Diksha Grover" userId="S::dgrover@merkleinc.com::83f0a1c7-2b6a-4e2b-aff4-7a6daa54da40" providerId="AD" clId="Web-{E1D85567-F4D4-BC1B-14FA-84B7CF124213}" dt="2022-02-17T11:18:39.861" v="337"/>
          <ac:grpSpMkLst>
            <pc:docMk/>
            <pc:sldMk cId="1883961234" sldId="264"/>
            <ac:grpSpMk id="129" creationId="{8804E101-D70D-D04B-AD5C-5EC10D5012B5}"/>
          </ac:grpSpMkLst>
        </pc:grpChg>
        <pc:grpChg chg="add del">
          <ac:chgData name="Diksha Grover" userId="S::dgrover@merkleinc.com::83f0a1c7-2b6a-4e2b-aff4-7a6daa54da40" providerId="AD" clId="Web-{E1D85567-F4D4-BC1B-14FA-84B7CF124213}" dt="2022-02-17T11:20:37.524" v="356"/>
          <ac:grpSpMkLst>
            <pc:docMk/>
            <pc:sldMk cId="1883961234" sldId="264"/>
            <ac:grpSpMk id="136" creationId="{69E98B04-58F2-BA49-999A-337D5471D483}"/>
          </ac:grpSpMkLst>
        </pc:grpChg>
        <pc:grpChg chg="del">
          <ac:chgData name="Diksha Grover" userId="S::dgrover@merkleinc.com::83f0a1c7-2b6a-4e2b-aff4-7a6daa54da40" providerId="AD" clId="Web-{E1D85567-F4D4-BC1B-14FA-84B7CF124213}" dt="2022-02-17T11:20:07.835" v="346"/>
          <ac:grpSpMkLst>
            <pc:docMk/>
            <pc:sldMk cId="1883961234" sldId="264"/>
            <ac:grpSpMk id="170" creationId="{02147E35-667B-6648-8BF1-3DC21161CF21}"/>
          </ac:grpSpMkLst>
        </pc:grpChg>
        <pc:grpChg chg="del">
          <ac:chgData name="Diksha Grover" userId="S::dgrover@merkleinc.com::83f0a1c7-2b6a-4e2b-aff4-7a6daa54da40" providerId="AD" clId="Web-{E1D85567-F4D4-BC1B-14FA-84B7CF124213}" dt="2022-02-17T11:20:09.460" v="347"/>
          <ac:grpSpMkLst>
            <pc:docMk/>
            <pc:sldMk cId="1883961234" sldId="264"/>
            <ac:grpSpMk id="180" creationId="{5BD66BA1-7570-1D4C-939D-FAC6664536C6}"/>
          </ac:grpSpMkLst>
        </pc:grpChg>
        <pc:picChg chg="add del mod">
          <ac:chgData name="Diksha Grover" userId="S::dgrover@merkleinc.com::83f0a1c7-2b6a-4e2b-aff4-7a6daa54da40" providerId="AD" clId="Web-{E1D85567-F4D4-BC1B-14FA-84B7CF124213}" dt="2022-02-17T12:06:33.701" v="1038"/>
          <ac:picMkLst>
            <pc:docMk/>
            <pc:sldMk cId="1883961234" sldId="264"/>
            <ac:picMk id="8" creationId="{2A7A9C46-B967-477D-976B-8760C24DE93F}"/>
          </ac:picMkLst>
        </pc:picChg>
        <pc:picChg chg="del">
          <ac:chgData name="Diksha Grover" userId="S::dgrover@merkleinc.com::83f0a1c7-2b6a-4e2b-aff4-7a6daa54da40" providerId="AD" clId="Web-{E1D85567-F4D4-BC1B-14FA-84B7CF124213}" dt="2022-02-17T12:00:51.713" v="974"/>
          <ac:picMkLst>
            <pc:docMk/>
            <pc:sldMk cId="1883961234" sldId="264"/>
            <ac:picMk id="111" creationId="{917103AA-24B1-4000-96D1-057F5A83CF19}"/>
          </ac:picMkLst>
        </pc:picChg>
        <pc:cxnChg chg="add del mod">
          <ac:chgData name="Diksha Grover" userId="S::dgrover@merkleinc.com::83f0a1c7-2b6a-4e2b-aff4-7a6daa54da40" providerId="AD" clId="Web-{E1D85567-F4D4-BC1B-14FA-84B7CF124213}" dt="2022-02-17T11:24:46.648" v="440" actId="1076"/>
          <ac:cxnSpMkLst>
            <pc:docMk/>
            <pc:sldMk cId="1883961234" sldId="264"/>
            <ac:cxnSpMk id="6" creationId="{F5FCEFC0-7C5B-424F-A419-95D609ABE4E5}"/>
          </ac:cxnSpMkLst>
        </pc:cxnChg>
        <pc:cxnChg chg="mod">
          <ac:chgData name="Diksha Grover" userId="S::dgrover@merkleinc.com::83f0a1c7-2b6a-4e2b-aff4-7a6daa54da40" providerId="AD" clId="Web-{E1D85567-F4D4-BC1B-14FA-84B7CF124213}" dt="2022-02-17T11:24:16.974" v="429" actId="14100"/>
          <ac:cxnSpMkLst>
            <pc:docMk/>
            <pc:sldMk cId="1883961234" sldId="264"/>
            <ac:cxnSpMk id="81" creationId="{AE381499-77C0-1D49-AEA8-816DF41C72E6}"/>
          </ac:cxnSpMkLst>
        </pc:cxnChg>
        <pc:cxnChg chg="del mod">
          <ac:chgData name="Diksha Grover" userId="S::dgrover@merkleinc.com::83f0a1c7-2b6a-4e2b-aff4-7a6daa54da40" providerId="AD" clId="Web-{E1D85567-F4D4-BC1B-14FA-84B7CF124213}" dt="2022-02-17T11:24:29.631" v="433"/>
          <ac:cxnSpMkLst>
            <pc:docMk/>
            <pc:sldMk cId="1883961234" sldId="264"/>
            <ac:cxnSpMk id="83" creationId="{E2F02F5A-5A32-984C-B596-89842F1E6184}"/>
          </ac:cxnSpMkLst>
        </pc:cxnChg>
        <pc:cxnChg chg="add mod">
          <ac:chgData name="Diksha Grover" userId="S::dgrover@merkleinc.com::83f0a1c7-2b6a-4e2b-aff4-7a6daa54da40" providerId="AD" clId="Web-{E1D85567-F4D4-BC1B-14FA-84B7CF124213}" dt="2022-02-17T11:24:27.069" v="432" actId="1076"/>
          <ac:cxnSpMkLst>
            <pc:docMk/>
            <pc:sldMk cId="1883961234" sldId="264"/>
            <ac:cxnSpMk id="100" creationId="{8B89877E-0922-45FF-A52E-0483722C284E}"/>
          </ac:cxnSpMkLst>
        </pc:cxnChg>
        <pc:cxnChg chg="add mod">
          <ac:chgData name="Diksha Grover" userId="S::dgrover@merkleinc.com::83f0a1c7-2b6a-4e2b-aff4-7a6daa54da40" providerId="AD" clId="Web-{E1D85567-F4D4-BC1B-14FA-84B7CF124213}" dt="2022-02-17T11:24:33.569" v="435" actId="1076"/>
          <ac:cxnSpMkLst>
            <pc:docMk/>
            <pc:sldMk cId="1883961234" sldId="264"/>
            <ac:cxnSpMk id="101" creationId="{2B2281F6-44B5-4182-A2C9-6D4004C467E4}"/>
          </ac:cxnSpMkLst>
        </pc:cxnChg>
        <pc:cxnChg chg="add mod">
          <ac:chgData name="Diksha Grover" userId="S::dgrover@merkleinc.com::83f0a1c7-2b6a-4e2b-aff4-7a6daa54da40" providerId="AD" clId="Web-{E1D85567-F4D4-BC1B-14FA-84B7CF124213}" dt="2022-02-17T11:24:39.007" v="437" actId="1076"/>
          <ac:cxnSpMkLst>
            <pc:docMk/>
            <pc:sldMk cId="1883961234" sldId="264"/>
            <ac:cxnSpMk id="102" creationId="{0AC071A7-E050-4A87-A354-910374295746}"/>
          </ac:cxnSpMkLst>
        </pc:cxnChg>
        <pc:cxnChg chg="add mod">
          <ac:chgData name="Diksha Grover" userId="S::dgrover@merkleinc.com::83f0a1c7-2b6a-4e2b-aff4-7a6daa54da40" providerId="AD" clId="Web-{E1D85567-F4D4-BC1B-14FA-84B7CF124213}" dt="2022-02-17T11:24:43.445" v="439" actId="1076"/>
          <ac:cxnSpMkLst>
            <pc:docMk/>
            <pc:sldMk cId="1883961234" sldId="264"/>
            <ac:cxnSpMk id="103" creationId="{F03485CC-7861-4945-84DA-323CBC8D69C6}"/>
          </ac:cxnSpMkLst>
        </pc:cxnChg>
        <pc:cxnChg chg="add mod">
          <ac:chgData name="Diksha Grover" userId="S::dgrover@merkleinc.com::83f0a1c7-2b6a-4e2b-aff4-7a6daa54da40" providerId="AD" clId="Web-{E1D85567-F4D4-BC1B-14FA-84B7CF124213}" dt="2022-02-17T11:25:02.993" v="444" actId="1076"/>
          <ac:cxnSpMkLst>
            <pc:docMk/>
            <pc:sldMk cId="1883961234" sldId="264"/>
            <ac:cxnSpMk id="104" creationId="{468AEDC0-8712-4F73-BA89-479B8514FE1E}"/>
          </ac:cxnSpMkLst>
        </pc:cxnChg>
        <pc:cxnChg chg="del topLvl">
          <ac:chgData name="Diksha Grover" userId="S::dgrover@merkleinc.com::83f0a1c7-2b6a-4e2b-aff4-7a6daa54da40" providerId="AD" clId="Web-{E1D85567-F4D4-BC1B-14FA-84B7CF124213}" dt="2022-02-17T12:01:04.010" v="976"/>
          <ac:cxnSpMkLst>
            <pc:docMk/>
            <pc:sldMk cId="1883961234" sldId="264"/>
            <ac:cxnSpMk id="113" creationId="{E59521C4-DADF-44C7-BE50-3B70C9912209}"/>
          </ac:cxnSpMkLst>
        </pc:cxnChg>
        <pc:cxnChg chg="add del mod">
          <ac:chgData name="Diksha Grover" userId="S::dgrover@merkleinc.com::83f0a1c7-2b6a-4e2b-aff4-7a6daa54da40" providerId="AD" clId="Web-{E1D85567-F4D4-BC1B-14FA-84B7CF124213}" dt="2022-02-17T12:04:19.444" v="1022"/>
          <ac:cxnSpMkLst>
            <pc:docMk/>
            <pc:sldMk cId="1883961234" sldId="264"/>
            <ac:cxnSpMk id="120" creationId="{D660EF1A-1F2B-4A27-B130-1011E0FE3EDA}"/>
          </ac:cxnSpMkLst>
        </pc:cxnChg>
      </pc:sldChg>
      <pc:sldChg chg="add del">
        <pc:chgData name="Diksha Grover" userId="S::dgrover@merkleinc.com::83f0a1c7-2b6a-4e2b-aff4-7a6daa54da40" providerId="AD" clId="Web-{E1D85567-F4D4-BC1B-14FA-84B7CF124213}" dt="2022-02-17T11:18:49.799" v="339"/>
        <pc:sldMkLst>
          <pc:docMk/>
          <pc:sldMk cId="554158904" sldId="265"/>
        </pc:sldMkLst>
      </pc:sldChg>
      <pc:sldChg chg="add del">
        <pc:chgData name="Diksha Grover" userId="S::dgrover@merkleinc.com::83f0a1c7-2b6a-4e2b-aff4-7a6daa54da40" providerId="AD" clId="Web-{E1D85567-F4D4-BC1B-14FA-84B7CF124213}" dt="2022-02-17T11:25:26.729" v="446"/>
        <pc:sldMkLst>
          <pc:docMk/>
          <pc:sldMk cId="3508719618" sldId="265"/>
        </pc:sldMkLst>
      </pc:sldChg>
      <pc:sldChg chg="modSp add replId">
        <pc:chgData name="Diksha Grover" userId="S::dgrover@merkleinc.com::83f0a1c7-2b6a-4e2b-aff4-7a6daa54da40" providerId="AD" clId="Web-{E1D85567-F4D4-BC1B-14FA-84B7CF124213}" dt="2022-02-17T12:16:13.766" v="1055" actId="20577"/>
        <pc:sldMkLst>
          <pc:docMk/>
          <pc:sldMk cId="3852310047" sldId="266"/>
        </pc:sldMkLst>
        <pc:spChg chg="mod">
          <ac:chgData name="Diksha Grover" userId="S::dgrover@merkleinc.com::83f0a1c7-2b6a-4e2b-aff4-7a6daa54da40" providerId="AD" clId="Web-{E1D85567-F4D4-BC1B-14FA-84B7CF124213}" dt="2022-02-17T12:16:13.766" v="1055" actId="20577"/>
          <ac:spMkLst>
            <pc:docMk/>
            <pc:sldMk cId="3852310047" sldId="266"/>
            <ac:spMk id="4" creationId="{8BF177E5-5C13-9042-831A-32362A884DB9}"/>
          </ac:spMkLst>
        </pc:spChg>
      </pc:sldChg>
      <pc:sldChg chg="modSp add ord">
        <pc:chgData name="Diksha Grover" userId="S::dgrover@merkleinc.com::83f0a1c7-2b6a-4e2b-aff4-7a6daa54da40" providerId="AD" clId="Web-{E1D85567-F4D4-BC1B-14FA-84B7CF124213}" dt="2022-02-17T11:44:27.624" v="715" actId="20577"/>
        <pc:sldMkLst>
          <pc:docMk/>
          <pc:sldMk cId="283468131" sldId="267"/>
        </pc:sldMkLst>
        <pc:spChg chg="mod">
          <ac:chgData name="Diksha Grover" userId="S::dgrover@merkleinc.com::83f0a1c7-2b6a-4e2b-aff4-7a6daa54da40" providerId="AD" clId="Web-{E1D85567-F4D4-BC1B-14FA-84B7CF124213}" dt="2022-02-17T11:44:27.624" v="715" actId="20577"/>
          <ac:spMkLst>
            <pc:docMk/>
            <pc:sldMk cId="283468131" sldId="267"/>
            <ac:spMk id="141" creationId="{B99BB0B0-1DD2-7346-A65C-5A7DEF215611}"/>
          </ac:spMkLst>
        </pc:spChg>
        <pc:spChg chg="mod">
          <ac:chgData name="Diksha Grover" userId="S::dgrover@merkleinc.com::83f0a1c7-2b6a-4e2b-aff4-7a6daa54da40" providerId="AD" clId="Web-{E1D85567-F4D4-BC1B-14FA-84B7CF124213}" dt="2022-02-17T11:44:02.028" v="703" actId="20577"/>
          <ac:spMkLst>
            <pc:docMk/>
            <pc:sldMk cId="283468131" sldId="267"/>
            <ac:spMk id="143" creationId="{39FA2F76-7FDB-B640-B2EF-7D521C11FDC3}"/>
          </ac:spMkLst>
        </pc:spChg>
        <pc:spChg chg="mod">
          <ac:chgData name="Diksha Grover" userId="S::dgrover@merkleinc.com::83f0a1c7-2b6a-4e2b-aff4-7a6daa54da40" providerId="AD" clId="Web-{E1D85567-F4D4-BC1B-14FA-84B7CF124213}" dt="2022-02-17T11:43:23.370" v="684" actId="20577"/>
          <ac:spMkLst>
            <pc:docMk/>
            <pc:sldMk cId="283468131" sldId="267"/>
            <ac:spMk id="144" creationId="{62F91CC0-6708-F144-8A71-FB84B2BD9746}"/>
          </ac:spMkLst>
        </pc:spChg>
        <pc:spChg chg="mod">
          <ac:chgData name="Diksha Grover" userId="S::dgrover@merkleinc.com::83f0a1c7-2b6a-4e2b-aff4-7a6daa54da40" providerId="AD" clId="Web-{E1D85567-F4D4-BC1B-14FA-84B7CF124213}" dt="2022-02-17T11:44:13.201" v="705" actId="20577"/>
          <ac:spMkLst>
            <pc:docMk/>
            <pc:sldMk cId="283468131" sldId="267"/>
            <ac:spMk id="147" creationId="{D111387B-1472-404D-B53F-4156B84C5E50}"/>
          </ac:spMkLst>
        </pc:spChg>
        <pc:spChg chg="mod">
          <ac:chgData name="Diksha Grover" userId="S::dgrover@merkleinc.com::83f0a1c7-2b6a-4e2b-aff4-7a6daa54da40" providerId="AD" clId="Web-{E1D85567-F4D4-BC1B-14FA-84B7CF124213}" dt="2022-02-17T11:43:40.480" v="686" actId="20577"/>
          <ac:spMkLst>
            <pc:docMk/>
            <pc:sldMk cId="283468131" sldId="267"/>
            <ac:spMk id="148" creationId="{B253C4CC-9E81-9F4A-9841-2727A21F1B2C}"/>
          </ac:spMkLst>
        </pc:spChg>
      </pc:sldChg>
      <pc:sldChg chg="delSp modSp add ord">
        <pc:chgData name="Diksha Grover" userId="S::dgrover@merkleinc.com::83f0a1c7-2b6a-4e2b-aff4-7a6daa54da40" providerId="AD" clId="Web-{E1D85567-F4D4-BC1B-14FA-84B7CF124213}" dt="2022-02-17T12:43:24.096" v="1072"/>
        <pc:sldMkLst>
          <pc:docMk/>
          <pc:sldMk cId="2046499658" sldId="268"/>
        </pc:sldMkLst>
        <pc:spChg chg="mod">
          <ac:chgData name="Diksha Grover" userId="S::dgrover@merkleinc.com::83f0a1c7-2b6a-4e2b-aff4-7a6daa54da40" providerId="AD" clId="Web-{E1D85567-F4D4-BC1B-14FA-84B7CF124213}" dt="2022-02-17T12:16:29.408" v="1066" actId="20577"/>
          <ac:spMkLst>
            <pc:docMk/>
            <pc:sldMk cId="2046499658" sldId="268"/>
            <ac:spMk id="2" creationId="{89127847-A3F5-6041-B6F5-B973A552B6EC}"/>
          </ac:spMkLst>
        </pc:spChg>
        <pc:spChg chg="mod">
          <ac:chgData name="Diksha Grover" userId="S::dgrover@merkleinc.com::83f0a1c7-2b6a-4e2b-aff4-7a6daa54da40" providerId="AD" clId="Web-{E1D85567-F4D4-BC1B-14FA-84B7CF124213}" dt="2022-02-17T11:29:51.291" v="541" actId="1076"/>
          <ac:spMkLst>
            <pc:docMk/>
            <pc:sldMk cId="2046499658" sldId="268"/>
            <ac:spMk id="6" creationId="{C5F91E52-C14D-3A4D-9245-F480006FC010}"/>
          </ac:spMkLst>
        </pc:spChg>
        <pc:spChg chg="mod">
          <ac:chgData name="Diksha Grover" userId="S::dgrover@merkleinc.com::83f0a1c7-2b6a-4e2b-aff4-7a6daa54da40" providerId="AD" clId="Web-{E1D85567-F4D4-BC1B-14FA-84B7CF124213}" dt="2022-02-17T11:28:53.413" v="532" actId="1076"/>
          <ac:spMkLst>
            <pc:docMk/>
            <pc:sldMk cId="2046499658" sldId="268"/>
            <ac:spMk id="7" creationId="{5337D909-162C-4040-8D05-7CC461DE5A71}"/>
          </ac:spMkLst>
        </pc:spChg>
        <pc:spChg chg="mod">
          <ac:chgData name="Diksha Grover" userId="S::dgrover@merkleinc.com::83f0a1c7-2b6a-4e2b-aff4-7a6daa54da40" providerId="AD" clId="Web-{E1D85567-F4D4-BC1B-14FA-84B7CF124213}" dt="2022-02-17T11:30:35.622" v="552" actId="1076"/>
          <ac:spMkLst>
            <pc:docMk/>
            <pc:sldMk cId="2046499658" sldId="268"/>
            <ac:spMk id="8" creationId="{4975CB2F-E039-CE4E-9B6D-CA44E7DB257A}"/>
          </ac:spMkLst>
        </pc:spChg>
        <pc:spChg chg="del">
          <ac:chgData name="Diksha Grover" userId="S::dgrover@merkleinc.com::83f0a1c7-2b6a-4e2b-aff4-7a6daa54da40" providerId="AD" clId="Web-{E1D85567-F4D4-BC1B-14FA-84B7CF124213}" dt="2022-02-17T12:43:13.596" v="1071"/>
          <ac:spMkLst>
            <pc:docMk/>
            <pc:sldMk cId="2046499658" sldId="268"/>
            <ac:spMk id="9" creationId="{5F3F86F5-5246-284F-B59E-30339571304B}"/>
          </ac:spMkLst>
        </pc:spChg>
        <pc:spChg chg="del">
          <ac:chgData name="Diksha Grover" userId="S::dgrover@merkleinc.com::83f0a1c7-2b6a-4e2b-aff4-7a6daa54da40" providerId="AD" clId="Web-{E1D85567-F4D4-BC1B-14FA-84B7CF124213}" dt="2022-02-17T12:43:24.096" v="1072"/>
          <ac:spMkLst>
            <pc:docMk/>
            <pc:sldMk cId="2046499658" sldId="268"/>
            <ac:spMk id="10" creationId="{023B8BFA-E76D-F24E-8EF1-4C7B0D884528}"/>
          </ac:spMkLst>
        </pc:spChg>
        <pc:spChg chg="mod">
          <ac:chgData name="Diksha Grover" userId="S::dgrover@merkleinc.com::83f0a1c7-2b6a-4e2b-aff4-7a6daa54da40" providerId="AD" clId="Web-{E1D85567-F4D4-BC1B-14FA-84B7CF124213}" dt="2022-02-17T11:31:32.438" v="562"/>
          <ac:spMkLst>
            <pc:docMk/>
            <pc:sldMk cId="2046499658" sldId="268"/>
            <ac:spMk id="11" creationId="{F95D33B3-5015-3846-8D67-F3AFDA907718}"/>
          </ac:spMkLst>
        </pc:spChg>
        <pc:spChg chg="mod">
          <ac:chgData name="Diksha Grover" userId="S::dgrover@merkleinc.com::83f0a1c7-2b6a-4e2b-aff4-7a6daa54da40" providerId="AD" clId="Web-{E1D85567-F4D4-BC1B-14FA-84B7CF124213}" dt="2022-02-17T11:31:29.281" v="561"/>
          <ac:spMkLst>
            <pc:docMk/>
            <pc:sldMk cId="2046499658" sldId="268"/>
            <ac:spMk id="12" creationId="{18ADFE65-5A04-144D-9F17-F377C1AFF973}"/>
          </ac:spMkLst>
        </pc:spChg>
        <pc:spChg chg="mod">
          <ac:chgData name="Diksha Grover" userId="S::dgrover@merkleinc.com::83f0a1c7-2b6a-4e2b-aff4-7a6daa54da40" providerId="AD" clId="Web-{E1D85567-F4D4-BC1B-14FA-84B7CF124213}" dt="2022-02-17T11:31:35.422" v="563"/>
          <ac:spMkLst>
            <pc:docMk/>
            <pc:sldMk cId="2046499658" sldId="268"/>
            <ac:spMk id="13" creationId="{B390AFDE-2AD6-2943-B701-BCB8BB59055C}"/>
          </ac:spMkLst>
        </pc:spChg>
        <pc:spChg chg="mod">
          <ac:chgData name="Diksha Grover" userId="S::dgrover@merkleinc.com::83f0a1c7-2b6a-4e2b-aff4-7a6daa54da40" providerId="AD" clId="Web-{E1D85567-F4D4-BC1B-14FA-84B7CF124213}" dt="2022-02-17T11:28:50.616" v="531" actId="1076"/>
          <ac:spMkLst>
            <pc:docMk/>
            <pc:sldMk cId="2046499658" sldId="268"/>
            <ac:spMk id="78" creationId="{5C046DB4-27FD-9F46-B766-E5F0FDA7F77B}"/>
          </ac:spMkLst>
        </pc:spChg>
        <pc:grpChg chg="mod">
          <ac:chgData name="Diksha Grover" userId="S::dgrover@merkleinc.com::83f0a1c7-2b6a-4e2b-aff4-7a6daa54da40" providerId="AD" clId="Web-{E1D85567-F4D4-BC1B-14FA-84B7CF124213}" dt="2022-02-17T12:22:49.852" v="1070" actId="1076"/>
          <ac:grpSpMkLst>
            <pc:docMk/>
            <pc:sldMk cId="2046499658" sldId="268"/>
            <ac:grpSpMk id="3" creationId="{DC11709F-21D7-CB41-B202-6AF065E52D21}"/>
          </ac:grpSpMkLst>
        </pc:grpChg>
        <pc:grpChg chg="mod">
          <ac:chgData name="Diksha Grover" userId="S::dgrover@merkleinc.com::83f0a1c7-2b6a-4e2b-aff4-7a6daa54da40" providerId="AD" clId="Web-{E1D85567-F4D4-BC1B-14FA-84B7CF124213}" dt="2022-02-17T11:28:47.193" v="530" actId="1076"/>
          <ac:grpSpMkLst>
            <pc:docMk/>
            <pc:sldMk cId="2046499658" sldId="268"/>
            <ac:grpSpMk id="21" creationId="{3506E807-9687-124F-BC21-F612857B58DC}"/>
          </ac:grpSpMkLst>
        </pc:grpChg>
        <pc:grpChg chg="mod">
          <ac:chgData name="Diksha Grover" userId="S::dgrover@merkleinc.com::83f0a1c7-2b6a-4e2b-aff4-7a6daa54da40" providerId="AD" clId="Web-{E1D85567-F4D4-BC1B-14FA-84B7CF124213}" dt="2022-02-17T11:30:30.590" v="551" actId="1076"/>
          <ac:grpSpMkLst>
            <pc:docMk/>
            <pc:sldMk cId="2046499658" sldId="268"/>
            <ac:grpSpMk id="45" creationId="{BCBD1A51-44FA-F541-BA7F-C9840F5A1FB2}"/>
          </ac:grpSpMkLst>
        </pc:grpChg>
        <pc:grpChg chg="mod">
          <ac:chgData name="Diksha Grover" userId="S::dgrover@merkleinc.com::83f0a1c7-2b6a-4e2b-aff4-7a6daa54da40" providerId="AD" clId="Web-{E1D85567-F4D4-BC1B-14FA-84B7CF124213}" dt="2022-02-17T11:29:47.072" v="540" actId="1076"/>
          <ac:grpSpMkLst>
            <pc:docMk/>
            <pc:sldMk cId="2046499658" sldId="268"/>
            <ac:grpSpMk id="61" creationId="{1562BCC9-4602-214D-8047-61BA5524E234}"/>
          </ac:grpSpMkLst>
        </pc:grpChg>
      </pc:sldChg>
      <pc:sldChg chg="modSp add ord">
        <pc:chgData name="Diksha Grover" userId="S::dgrover@merkleinc.com::83f0a1c7-2b6a-4e2b-aff4-7a6daa54da40" providerId="AD" clId="Web-{E1D85567-F4D4-BC1B-14FA-84B7CF124213}" dt="2022-02-17T12:16:43.940" v="1067" actId="1076"/>
        <pc:sldMkLst>
          <pc:docMk/>
          <pc:sldMk cId="1983232967" sldId="269"/>
        </pc:sldMkLst>
        <pc:spChg chg="mod">
          <ac:chgData name="Diksha Grover" userId="S::dgrover@merkleinc.com::83f0a1c7-2b6a-4e2b-aff4-7a6daa54da40" providerId="AD" clId="Web-{E1D85567-F4D4-BC1B-14FA-84B7CF124213}" dt="2022-02-17T11:33:50.055" v="609" actId="20577"/>
          <ac:spMkLst>
            <pc:docMk/>
            <pc:sldMk cId="1983232967" sldId="269"/>
            <ac:spMk id="5" creationId="{7FD6DC4B-8C13-2446-8D59-A5A3E9353EAB}"/>
          </ac:spMkLst>
        </pc:spChg>
        <pc:spChg chg="mod">
          <ac:chgData name="Diksha Grover" userId="S::dgrover@merkleinc.com::83f0a1c7-2b6a-4e2b-aff4-7a6daa54da40" providerId="AD" clId="Web-{E1D85567-F4D4-BC1B-14FA-84B7CF124213}" dt="2022-02-17T12:16:43.940" v="1067" actId="1076"/>
          <ac:spMkLst>
            <pc:docMk/>
            <pc:sldMk cId="1983232967" sldId="269"/>
            <ac:spMk id="6" creationId="{EC772460-99EF-EC45-A92A-EDE8C92F9C63}"/>
          </ac:spMkLst>
        </pc:spChg>
      </pc:sldChg>
      <pc:sldChg chg="modSp add ord replId">
        <pc:chgData name="Diksha Grover" userId="S::dgrover@merkleinc.com::83f0a1c7-2b6a-4e2b-aff4-7a6daa54da40" providerId="AD" clId="Web-{E1D85567-F4D4-BC1B-14FA-84B7CF124213}" dt="2022-02-17T11:38:22.508" v="644" actId="14100"/>
        <pc:sldMkLst>
          <pc:docMk/>
          <pc:sldMk cId="2362969816" sldId="270"/>
        </pc:sldMkLst>
        <pc:spChg chg="mod">
          <ac:chgData name="Diksha Grover" userId="S::dgrover@merkleinc.com::83f0a1c7-2b6a-4e2b-aff4-7a6daa54da40" providerId="AD" clId="Web-{E1D85567-F4D4-BC1B-14FA-84B7CF124213}" dt="2022-02-17T11:38:22.508" v="644" actId="14100"/>
          <ac:spMkLst>
            <pc:docMk/>
            <pc:sldMk cId="2362969816" sldId="270"/>
            <ac:spMk id="4" creationId="{8BF177E5-5C13-9042-831A-32362A884DB9}"/>
          </ac:spMkLst>
        </pc:spChg>
      </pc:sldChg>
      <pc:sldChg chg="delSp modSp add ord replId">
        <pc:chgData name="Diksha Grover" userId="S::dgrover@merkleinc.com::83f0a1c7-2b6a-4e2b-aff4-7a6daa54da40" providerId="AD" clId="Web-{E1D85567-F4D4-BC1B-14FA-84B7CF124213}" dt="2022-02-17T11:39:19.949" v="653"/>
        <pc:sldMkLst>
          <pc:docMk/>
          <pc:sldMk cId="3529187270" sldId="271"/>
        </pc:sldMkLst>
        <pc:spChg chg="del">
          <ac:chgData name="Diksha Grover" userId="S::dgrover@merkleinc.com::83f0a1c7-2b6a-4e2b-aff4-7a6daa54da40" providerId="AD" clId="Web-{E1D85567-F4D4-BC1B-14FA-84B7CF124213}" dt="2022-02-17T11:38:59.151" v="648"/>
          <ac:spMkLst>
            <pc:docMk/>
            <pc:sldMk cId="3529187270" sldId="271"/>
            <ac:spMk id="5" creationId="{5B41B039-200C-2148-860B-33F831AACAEE}"/>
          </ac:spMkLst>
        </pc:spChg>
        <pc:spChg chg="mod">
          <ac:chgData name="Diksha Grover" userId="S::dgrover@merkleinc.com::83f0a1c7-2b6a-4e2b-aff4-7a6daa54da40" providerId="AD" clId="Web-{E1D85567-F4D4-BC1B-14FA-84B7CF124213}" dt="2022-02-17T11:39:19.949" v="653"/>
          <ac:spMkLst>
            <pc:docMk/>
            <pc:sldMk cId="3529187270" sldId="271"/>
            <ac:spMk id="6" creationId="{1DC78644-DD92-9D49-99E6-EDCF214AFDF9}"/>
          </ac:spMkLst>
        </pc:spChg>
      </pc:sldChg>
      <pc:sldChg chg="modSp add ord replId">
        <pc:chgData name="Diksha Grover" userId="S::dgrover@merkleinc.com::83f0a1c7-2b6a-4e2b-aff4-7a6daa54da40" providerId="AD" clId="Web-{E1D85567-F4D4-BC1B-14FA-84B7CF124213}" dt="2022-02-17T11:39:58.514" v="669" actId="20577"/>
        <pc:sldMkLst>
          <pc:docMk/>
          <pc:sldMk cId="1814670119" sldId="272"/>
        </pc:sldMkLst>
        <pc:spChg chg="mod">
          <ac:chgData name="Diksha Grover" userId="S::dgrover@merkleinc.com::83f0a1c7-2b6a-4e2b-aff4-7a6daa54da40" providerId="AD" clId="Web-{E1D85567-F4D4-BC1B-14FA-84B7CF124213}" dt="2022-02-17T11:39:58.514" v="669" actId="20577"/>
          <ac:spMkLst>
            <pc:docMk/>
            <pc:sldMk cId="1814670119" sldId="272"/>
            <ac:spMk id="4" creationId="{8BF177E5-5C13-9042-831A-32362A884DB9}"/>
          </ac:spMkLst>
        </pc:spChg>
      </pc:sldChg>
      <pc:sldChg chg="modSp new ord">
        <pc:chgData name="Diksha Grover" userId="S::dgrover@merkleinc.com::83f0a1c7-2b6a-4e2b-aff4-7a6daa54da40" providerId="AD" clId="Web-{E1D85567-F4D4-BC1B-14FA-84B7CF124213}" dt="2022-02-17T11:50:39.333" v="844" actId="20577"/>
        <pc:sldMkLst>
          <pc:docMk/>
          <pc:sldMk cId="3044659230" sldId="273"/>
        </pc:sldMkLst>
        <pc:spChg chg="mod">
          <ac:chgData name="Diksha Grover" userId="S::dgrover@merkleinc.com::83f0a1c7-2b6a-4e2b-aff4-7a6daa54da40" providerId="AD" clId="Web-{E1D85567-F4D4-BC1B-14FA-84B7CF124213}" dt="2022-02-17T11:50:34.067" v="842" actId="20577"/>
          <ac:spMkLst>
            <pc:docMk/>
            <pc:sldMk cId="3044659230" sldId="273"/>
            <ac:spMk id="2" creationId="{04974E25-8BD5-4416-8F73-BC5A658B94C9}"/>
          </ac:spMkLst>
        </pc:spChg>
        <pc:spChg chg="mod">
          <ac:chgData name="Diksha Grover" userId="S::dgrover@merkleinc.com::83f0a1c7-2b6a-4e2b-aff4-7a6daa54da40" providerId="AD" clId="Web-{E1D85567-F4D4-BC1B-14FA-84B7CF124213}" dt="2022-02-17T11:50:39.333" v="844" actId="20577"/>
          <ac:spMkLst>
            <pc:docMk/>
            <pc:sldMk cId="3044659230" sldId="273"/>
            <ac:spMk id="3" creationId="{6D244AF6-5622-4419-9BB9-C64943B84B56}"/>
          </ac:spMkLst>
        </pc:spChg>
        <pc:spChg chg="mod">
          <ac:chgData name="Diksha Grover" userId="S::dgrover@merkleinc.com::83f0a1c7-2b6a-4e2b-aff4-7a6daa54da40" providerId="AD" clId="Web-{E1D85567-F4D4-BC1B-14FA-84B7CF124213}" dt="2022-02-17T11:46:19.755" v="734" actId="1076"/>
          <ac:spMkLst>
            <pc:docMk/>
            <pc:sldMk cId="3044659230" sldId="273"/>
            <ac:spMk id="4" creationId="{1515823F-9973-4BB4-A2DE-9F56CC17D8B2}"/>
          </ac:spMkLst>
        </pc:spChg>
      </pc:sldChg>
      <pc:sldChg chg="addSp delSp modSp add ord replId delAnim">
        <pc:chgData name="Diksha Grover" userId="S::dgrover@merkleinc.com::83f0a1c7-2b6a-4e2b-aff4-7a6daa54da40" providerId="AD" clId="Web-{E1D85567-F4D4-BC1B-14FA-84B7CF124213}" dt="2022-02-17T11:50:40.614" v="845"/>
        <pc:sldMkLst>
          <pc:docMk/>
          <pc:sldMk cId="2451485953" sldId="274"/>
        </pc:sldMkLst>
        <pc:spChg chg="add">
          <ac:chgData name="Diksha Grover" userId="S::dgrover@merkleinc.com::83f0a1c7-2b6a-4e2b-aff4-7a6daa54da40" providerId="AD" clId="Web-{E1D85567-F4D4-BC1B-14FA-84B7CF124213}" dt="2022-02-17T11:47:04.820" v="747"/>
          <ac:spMkLst>
            <pc:docMk/>
            <pc:sldMk cId="2451485953" sldId="274"/>
            <ac:spMk id="58" creationId="{2771FA21-0D67-46C0-B780-3F6782153921}"/>
          </ac:spMkLst>
        </pc:spChg>
        <pc:spChg chg="add">
          <ac:chgData name="Diksha Grover" userId="S::dgrover@merkleinc.com::83f0a1c7-2b6a-4e2b-aff4-7a6daa54da40" providerId="AD" clId="Web-{E1D85567-F4D4-BC1B-14FA-84B7CF124213}" dt="2022-02-17T11:47:04.820" v="747"/>
          <ac:spMkLst>
            <pc:docMk/>
            <pc:sldMk cId="2451485953" sldId="274"/>
            <ac:spMk id="60" creationId="{BD2F89E7-6038-45DF-8115-26264EB08B7B}"/>
          </ac:spMkLst>
        </pc:spChg>
        <pc:spChg chg="add">
          <ac:chgData name="Diksha Grover" userId="S::dgrover@merkleinc.com::83f0a1c7-2b6a-4e2b-aff4-7a6daa54da40" providerId="AD" clId="Web-{E1D85567-F4D4-BC1B-14FA-84B7CF124213}" dt="2022-02-17T11:47:04.820" v="747"/>
          <ac:spMkLst>
            <pc:docMk/>
            <pc:sldMk cId="2451485953" sldId="274"/>
            <ac:spMk id="61" creationId="{2F241913-9A77-4F29-9E79-89F8097AF8E7}"/>
          </ac:spMkLst>
        </pc:spChg>
        <pc:spChg chg="add">
          <ac:chgData name="Diksha Grover" userId="S::dgrover@merkleinc.com::83f0a1c7-2b6a-4e2b-aff4-7a6daa54da40" providerId="AD" clId="Web-{E1D85567-F4D4-BC1B-14FA-84B7CF124213}" dt="2022-02-17T11:47:04.820" v="747"/>
          <ac:spMkLst>
            <pc:docMk/>
            <pc:sldMk cId="2451485953" sldId="274"/>
            <ac:spMk id="75" creationId="{23679B2D-13C2-43DF-9744-FFD08469FFBD}"/>
          </ac:spMkLst>
        </pc:spChg>
        <pc:spChg chg="add">
          <ac:chgData name="Diksha Grover" userId="S::dgrover@merkleinc.com::83f0a1c7-2b6a-4e2b-aff4-7a6daa54da40" providerId="AD" clId="Web-{E1D85567-F4D4-BC1B-14FA-84B7CF124213}" dt="2022-02-17T11:47:04.820" v="747"/>
          <ac:spMkLst>
            <pc:docMk/>
            <pc:sldMk cId="2451485953" sldId="274"/>
            <ac:spMk id="76" creationId="{4B49D63D-AC02-40ED-B0BE-3607FF664D98}"/>
          </ac:spMkLst>
        </pc:spChg>
        <pc:spChg chg="add">
          <ac:chgData name="Diksha Grover" userId="S::dgrover@merkleinc.com::83f0a1c7-2b6a-4e2b-aff4-7a6daa54da40" providerId="AD" clId="Web-{E1D85567-F4D4-BC1B-14FA-84B7CF124213}" dt="2022-02-17T11:47:04.820" v="747"/>
          <ac:spMkLst>
            <pc:docMk/>
            <pc:sldMk cId="2451485953" sldId="274"/>
            <ac:spMk id="77" creationId="{7E690188-349F-4B05-B87C-646C0AC2B09E}"/>
          </ac:spMkLst>
        </pc:spChg>
        <pc:spChg chg="add">
          <ac:chgData name="Diksha Grover" userId="S::dgrover@merkleinc.com::83f0a1c7-2b6a-4e2b-aff4-7a6daa54da40" providerId="AD" clId="Web-{E1D85567-F4D4-BC1B-14FA-84B7CF124213}" dt="2022-02-17T11:47:04.820" v="747"/>
          <ac:spMkLst>
            <pc:docMk/>
            <pc:sldMk cId="2451485953" sldId="274"/>
            <ac:spMk id="78" creationId="{F02B0AB7-AB26-4452-BED8-15C798812C22}"/>
          </ac:spMkLst>
        </pc:spChg>
        <pc:spChg chg="add">
          <ac:chgData name="Diksha Grover" userId="S::dgrover@merkleinc.com::83f0a1c7-2b6a-4e2b-aff4-7a6daa54da40" providerId="AD" clId="Web-{E1D85567-F4D4-BC1B-14FA-84B7CF124213}" dt="2022-02-17T11:47:04.820" v="747"/>
          <ac:spMkLst>
            <pc:docMk/>
            <pc:sldMk cId="2451485953" sldId="274"/>
            <ac:spMk id="82" creationId="{52C0237E-1A30-48A8-9582-1E8C4688600D}"/>
          </ac:spMkLst>
        </pc:spChg>
        <pc:spChg chg="add">
          <ac:chgData name="Diksha Grover" userId="S::dgrover@merkleinc.com::83f0a1c7-2b6a-4e2b-aff4-7a6daa54da40" providerId="AD" clId="Web-{E1D85567-F4D4-BC1B-14FA-84B7CF124213}" dt="2022-02-17T11:47:04.820" v="747"/>
          <ac:spMkLst>
            <pc:docMk/>
            <pc:sldMk cId="2451485953" sldId="274"/>
            <ac:spMk id="86" creationId="{D00E97FE-8901-48CD-949C-C3233A65FC1A}"/>
          </ac:spMkLst>
        </pc:spChg>
        <pc:spChg chg="add">
          <ac:chgData name="Diksha Grover" userId="S::dgrover@merkleinc.com::83f0a1c7-2b6a-4e2b-aff4-7a6daa54da40" providerId="AD" clId="Web-{E1D85567-F4D4-BC1B-14FA-84B7CF124213}" dt="2022-02-17T11:47:04.820" v="747"/>
          <ac:spMkLst>
            <pc:docMk/>
            <pc:sldMk cId="2451485953" sldId="274"/>
            <ac:spMk id="87" creationId="{642E8DFF-E13E-42B2-9BCF-A390CA7979CD}"/>
          </ac:spMkLst>
        </pc:spChg>
        <pc:spChg chg="mod">
          <ac:chgData name="Diksha Grover" userId="S::dgrover@merkleinc.com::83f0a1c7-2b6a-4e2b-aff4-7a6daa54da40" providerId="AD" clId="Web-{E1D85567-F4D4-BC1B-14FA-84B7CF124213}" dt="2022-02-17T11:48:08.027" v="802" actId="20577"/>
          <ac:spMkLst>
            <pc:docMk/>
            <pc:sldMk cId="2451485953" sldId="274"/>
            <ac:spMk id="141" creationId="{B99BB0B0-1DD2-7346-A65C-5A7DEF215611}"/>
          </ac:spMkLst>
        </pc:spChg>
        <pc:spChg chg="mod">
          <ac:chgData name="Diksha Grover" userId="S::dgrover@merkleinc.com::83f0a1c7-2b6a-4e2b-aff4-7a6daa54da40" providerId="AD" clId="Web-{E1D85567-F4D4-BC1B-14FA-84B7CF124213}" dt="2022-02-17T11:47:57.308" v="791" actId="20577"/>
          <ac:spMkLst>
            <pc:docMk/>
            <pc:sldMk cId="2451485953" sldId="274"/>
            <ac:spMk id="143" creationId="{39FA2F76-7FDB-B640-B2EF-7D521C11FDC3}"/>
          </ac:spMkLst>
        </pc:spChg>
        <pc:spChg chg="mod">
          <ac:chgData name="Diksha Grover" userId="S::dgrover@merkleinc.com::83f0a1c7-2b6a-4e2b-aff4-7a6daa54da40" providerId="AD" clId="Web-{E1D85567-F4D4-BC1B-14FA-84B7CF124213}" dt="2022-02-17T11:47:42.916" v="772" actId="20577"/>
          <ac:spMkLst>
            <pc:docMk/>
            <pc:sldMk cId="2451485953" sldId="274"/>
            <ac:spMk id="144" creationId="{62F91CC0-6708-F144-8A71-FB84B2BD9746}"/>
          </ac:spMkLst>
        </pc:spChg>
        <pc:spChg chg="mod">
          <ac:chgData name="Diksha Grover" userId="S::dgrover@merkleinc.com::83f0a1c7-2b6a-4e2b-aff4-7a6daa54da40" providerId="AD" clId="Web-{E1D85567-F4D4-BC1B-14FA-84B7CF124213}" dt="2022-02-17T11:45:36.300" v="727" actId="1076"/>
          <ac:spMkLst>
            <pc:docMk/>
            <pc:sldMk cId="2451485953" sldId="274"/>
            <ac:spMk id="146" creationId="{8BB6E6EA-E07A-1942-98F5-7FE2AA76098D}"/>
          </ac:spMkLst>
        </pc:spChg>
        <pc:spChg chg="mod">
          <ac:chgData name="Diksha Grover" userId="S::dgrover@merkleinc.com::83f0a1c7-2b6a-4e2b-aff4-7a6daa54da40" providerId="AD" clId="Web-{E1D85567-F4D4-BC1B-14FA-84B7CF124213}" dt="2022-02-17T11:45:36.315" v="728" actId="1076"/>
          <ac:spMkLst>
            <pc:docMk/>
            <pc:sldMk cId="2451485953" sldId="274"/>
            <ac:spMk id="147" creationId="{D111387B-1472-404D-B53F-4156B84C5E50}"/>
          </ac:spMkLst>
        </pc:spChg>
        <pc:spChg chg="mod">
          <ac:chgData name="Diksha Grover" userId="S::dgrover@merkleinc.com::83f0a1c7-2b6a-4e2b-aff4-7a6daa54da40" providerId="AD" clId="Web-{E1D85567-F4D4-BC1B-14FA-84B7CF124213}" dt="2022-02-17T11:45:36.331" v="729" actId="1076"/>
          <ac:spMkLst>
            <pc:docMk/>
            <pc:sldMk cId="2451485953" sldId="274"/>
            <ac:spMk id="148" creationId="{B253C4CC-9E81-9F4A-9841-2727A21F1B2C}"/>
          </ac:spMkLst>
        </pc:spChg>
        <pc:spChg chg="mod">
          <ac:chgData name="Diksha Grover" userId="S::dgrover@merkleinc.com::83f0a1c7-2b6a-4e2b-aff4-7a6daa54da40" providerId="AD" clId="Web-{E1D85567-F4D4-BC1B-14FA-84B7CF124213}" dt="2022-02-17T11:45:39.300" v="730" actId="1076"/>
          <ac:spMkLst>
            <pc:docMk/>
            <pc:sldMk cId="2451485953" sldId="274"/>
            <ac:spMk id="149" creationId="{16B8D736-ECB9-834F-8067-6065A92B33D3}"/>
          </ac:spMkLst>
        </pc:spChg>
        <pc:spChg chg="mod">
          <ac:chgData name="Diksha Grover" userId="S::dgrover@merkleinc.com::83f0a1c7-2b6a-4e2b-aff4-7a6daa54da40" providerId="AD" clId="Web-{E1D85567-F4D4-BC1B-14FA-84B7CF124213}" dt="2022-02-17T11:45:36.253" v="722" actId="1076"/>
          <ac:spMkLst>
            <pc:docMk/>
            <pc:sldMk cId="2451485953" sldId="274"/>
            <ac:spMk id="150" creationId="{F6D22775-3AF1-254C-BB0E-8159BA5821BC}"/>
          </ac:spMkLst>
        </pc:spChg>
        <pc:spChg chg="mod">
          <ac:chgData name="Diksha Grover" userId="S::dgrover@merkleinc.com::83f0a1c7-2b6a-4e2b-aff4-7a6daa54da40" providerId="AD" clId="Web-{E1D85567-F4D4-BC1B-14FA-84B7CF124213}" dt="2022-02-17T11:45:36.268" v="723" actId="1076"/>
          <ac:spMkLst>
            <pc:docMk/>
            <pc:sldMk cId="2451485953" sldId="274"/>
            <ac:spMk id="151" creationId="{8B5A1628-BC81-3341-AF3C-55E53EEA4967}"/>
          </ac:spMkLst>
        </pc:spChg>
        <pc:grpChg chg="del">
          <ac:chgData name="Diksha Grover" userId="S::dgrover@merkleinc.com::83f0a1c7-2b6a-4e2b-aff4-7a6daa54da40" providerId="AD" clId="Web-{E1D85567-F4D4-BC1B-14FA-84B7CF124213}" dt="2022-02-17T11:45:07.188" v="720"/>
          <ac:grpSpMkLst>
            <pc:docMk/>
            <pc:sldMk cId="2451485953" sldId="274"/>
            <ac:grpSpMk id="6" creationId="{F793AA59-7382-7C40-B282-403AEDEC7368}"/>
          </ac:grpSpMkLst>
        </pc:grpChg>
        <pc:grpChg chg="add">
          <ac:chgData name="Diksha Grover" userId="S::dgrover@merkleinc.com::83f0a1c7-2b6a-4e2b-aff4-7a6daa54da40" providerId="AD" clId="Web-{E1D85567-F4D4-BC1B-14FA-84B7CF124213}" dt="2022-02-17T11:47:04.820" v="747"/>
          <ac:grpSpMkLst>
            <pc:docMk/>
            <pc:sldMk cId="2451485953" sldId="274"/>
            <ac:grpSpMk id="44" creationId="{03FDEB05-B012-4799-BBF9-8887B7B0D9BD}"/>
          </ac:grpSpMkLst>
        </pc:grpChg>
        <pc:grpChg chg="add">
          <ac:chgData name="Diksha Grover" userId="S::dgrover@merkleinc.com::83f0a1c7-2b6a-4e2b-aff4-7a6daa54da40" providerId="AD" clId="Web-{E1D85567-F4D4-BC1B-14FA-84B7CF124213}" dt="2022-02-17T11:47:04.820" v="747"/>
          <ac:grpSpMkLst>
            <pc:docMk/>
            <pc:sldMk cId="2451485953" sldId="274"/>
            <ac:grpSpMk id="45" creationId="{D2B4A81D-C1BC-493B-84EE-6C5894D54F57}"/>
          </ac:grpSpMkLst>
        </pc:grpChg>
        <pc:grpChg chg="del">
          <ac:chgData name="Diksha Grover" userId="S::dgrover@merkleinc.com::83f0a1c7-2b6a-4e2b-aff4-7a6daa54da40" providerId="AD" clId="Web-{E1D85567-F4D4-BC1B-14FA-84B7CF124213}" dt="2022-02-17T11:45:07.188" v="719"/>
          <ac:grpSpMkLst>
            <pc:docMk/>
            <pc:sldMk cId="2451485953" sldId="274"/>
            <ac:grpSpMk id="46" creationId="{4D97AA26-986A-C443-9165-2EC44D89EAC6}"/>
          </ac:grpSpMkLst>
        </pc:grpChg>
        <pc:grpChg chg="add">
          <ac:chgData name="Diksha Grover" userId="S::dgrover@merkleinc.com::83f0a1c7-2b6a-4e2b-aff4-7a6daa54da40" providerId="AD" clId="Web-{E1D85567-F4D4-BC1B-14FA-84B7CF124213}" dt="2022-02-17T11:47:04.820" v="747"/>
          <ac:grpSpMkLst>
            <pc:docMk/>
            <pc:sldMk cId="2451485953" sldId="274"/>
            <ac:grpSpMk id="54" creationId="{D837A31C-DB75-49D2-B5A1-89D46A5D00B3}"/>
          </ac:grpSpMkLst>
        </pc:grpChg>
        <pc:grpChg chg="del mod">
          <ac:chgData name="Diksha Grover" userId="S::dgrover@merkleinc.com::83f0a1c7-2b6a-4e2b-aff4-7a6daa54da40" providerId="AD" clId="Web-{E1D85567-F4D4-BC1B-14FA-84B7CF124213}" dt="2022-02-17T11:45:07.188" v="718"/>
          <ac:grpSpMkLst>
            <pc:docMk/>
            <pc:sldMk cId="2451485953" sldId="274"/>
            <ac:grpSpMk id="64" creationId="{D06CE310-CBD5-E14A-8393-757C770B18CD}"/>
          </ac:grpSpMkLst>
        </pc:grpChg>
        <pc:grpChg chg="add">
          <ac:chgData name="Diksha Grover" userId="S::dgrover@merkleinc.com::83f0a1c7-2b6a-4e2b-aff4-7a6daa54da40" providerId="AD" clId="Web-{E1D85567-F4D4-BC1B-14FA-84B7CF124213}" dt="2022-02-17T11:47:04.820" v="747"/>
          <ac:grpSpMkLst>
            <pc:docMk/>
            <pc:sldMk cId="2451485953" sldId="274"/>
            <ac:grpSpMk id="80" creationId="{68C73E90-C881-41D3-83CA-2C5D33DFD2DA}"/>
          </ac:grpSpMkLst>
        </pc:grpChg>
        <pc:grpChg chg="add">
          <ac:chgData name="Diksha Grover" userId="S::dgrover@merkleinc.com::83f0a1c7-2b6a-4e2b-aff4-7a6daa54da40" providerId="AD" clId="Web-{E1D85567-F4D4-BC1B-14FA-84B7CF124213}" dt="2022-02-17T11:47:04.820" v="747"/>
          <ac:grpSpMkLst>
            <pc:docMk/>
            <pc:sldMk cId="2451485953" sldId="274"/>
            <ac:grpSpMk id="81" creationId="{1C13E68F-3F57-48EE-9837-E9B8717A8E47}"/>
          </ac:grpSpMkLst>
        </pc:grpChg>
        <pc:picChg chg="add del mod">
          <ac:chgData name="Diksha Grover" userId="S::dgrover@merkleinc.com::83f0a1c7-2b6a-4e2b-aff4-7a6daa54da40" providerId="AD" clId="Web-{E1D85567-F4D4-BC1B-14FA-84B7CF124213}" dt="2022-02-17T11:46:46.382" v="740"/>
          <ac:picMkLst>
            <pc:docMk/>
            <pc:sldMk cId="2451485953" sldId="274"/>
            <ac:picMk id="3" creationId="{963B2445-DD7C-4848-9C22-ECBAB25AF61A}"/>
          </ac:picMkLst>
        </pc:picChg>
        <pc:picChg chg="add">
          <ac:chgData name="Diksha Grover" userId="S::dgrover@merkleinc.com::83f0a1c7-2b6a-4e2b-aff4-7a6daa54da40" providerId="AD" clId="Web-{E1D85567-F4D4-BC1B-14FA-84B7CF124213}" dt="2022-02-17T11:47:04.820" v="747"/>
          <ac:picMkLst>
            <pc:docMk/>
            <pc:sldMk cId="2451485953" sldId="274"/>
            <ac:picMk id="62" creationId="{01DA7004-E4B8-4695-A44B-115EDABA10D5}"/>
          </ac:picMkLst>
        </pc:picChg>
        <pc:cxnChg chg="add">
          <ac:chgData name="Diksha Grover" userId="S::dgrover@merkleinc.com::83f0a1c7-2b6a-4e2b-aff4-7a6daa54da40" providerId="AD" clId="Web-{E1D85567-F4D4-BC1B-14FA-84B7CF124213}" dt="2022-02-17T11:47:04.820" v="747"/>
          <ac:cxnSpMkLst>
            <pc:docMk/>
            <pc:sldMk cId="2451485953" sldId="274"/>
            <ac:cxnSpMk id="55" creationId="{DDDEF5DE-8182-4404-8F18-566095F95E3A}"/>
          </ac:cxnSpMkLst>
        </pc:cxnChg>
        <pc:cxnChg chg="add">
          <ac:chgData name="Diksha Grover" userId="S::dgrover@merkleinc.com::83f0a1c7-2b6a-4e2b-aff4-7a6daa54da40" providerId="AD" clId="Web-{E1D85567-F4D4-BC1B-14FA-84B7CF124213}" dt="2022-02-17T11:47:04.820" v="747"/>
          <ac:cxnSpMkLst>
            <pc:docMk/>
            <pc:sldMk cId="2451485953" sldId="274"/>
            <ac:cxnSpMk id="56" creationId="{6912EAFC-242A-4A0B-8F41-E8F4B3EB51BC}"/>
          </ac:cxnSpMkLst>
        </pc:cxnChg>
        <pc:cxnChg chg="add">
          <ac:chgData name="Diksha Grover" userId="S::dgrover@merkleinc.com::83f0a1c7-2b6a-4e2b-aff4-7a6daa54da40" providerId="AD" clId="Web-{E1D85567-F4D4-BC1B-14FA-84B7CF124213}" dt="2022-02-17T11:47:04.820" v="747"/>
          <ac:cxnSpMkLst>
            <pc:docMk/>
            <pc:sldMk cId="2451485953" sldId="274"/>
            <ac:cxnSpMk id="57" creationId="{ACF21706-01A3-4585-ADF3-7CF14EA05DEB}"/>
          </ac:cxnSpMkLst>
        </pc:cxnChg>
        <pc:cxnChg chg="add">
          <ac:chgData name="Diksha Grover" userId="S::dgrover@merkleinc.com::83f0a1c7-2b6a-4e2b-aff4-7a6daa54da40" providerId="AD" clId="Web-{E1D85567-F4D4-BC1B-14FA-84B7CF124213}" dt="2022-02-17T11:47:04.820" v="747"/>
          <ac:cxnSpMkLst>
            <pc:docMk/>
            <pc:sldMk cId="2451485953" sldId="274"/>
            <ac:cxnSpMk id="59" creationId="{C363B48A-16E2-4A10-9A2E-74D1F63277B0}"/>
          </ac:cxnSpMkLst>
        </pc:cxnChg>
        <pc:cxnChg chg="add">
          <ac:chgData name="Diksha Grover" userId="S::dgrover@merkleinc.com::83f0a1c7-2b6a-4e2b-aff4-7a6daa54da40" providerId="AD" clId="Web-{E1D85567-F4D4-BC1B-14FA-84B7CF124213}" dt="2022-02-17T11:47:04.820" v="747"/>
          <ac:cxnSpMkLst>
            <pc:docMk/>
            <pc:sldMk cId="2451485953" sldId="274"/>
            <ac:cxnSpMk id="63" creationId="{BED46593-71CD-4C09-BB26-D31B80489288}"/>
          </ac:cxnSpMkLst>
        </pc:cxnChg>
        <pc:cxnChg chg="add">
          <ac:chgData name="Diksha Grover" userId="S::dgrover@merkleinc.com::83f0a1c7-2b6a-4e2b-aff4-7a6daa54da40" providerId="AD" clId="Web-{E1D85567-F4D4-BC1B-14FA-84B7CF124213}" dt="2022-02-17T11:47:04.820" v="747"/>
          <ac:cxnSpMkLst>
            <pc:docMk/>
            <pc:sldMk cId="2451485953" sldId="274"/>
            <ac:cxnSpMk id="73" creationId="{554B1362-7204-476C-830A-D5C1E7C8D891}"/>
          </ac:cxnSpMkLst>
        </pc:cxnChg>
        <pc:cxnChg chg="add">
          <ac:chgData name="Diksha Grover" userId="S::dgrover@merkleinc.com::83f0a1c7-2b6a-4e2b-aff4-7a6daa54da40" providerId="AD" clId="Web-{E1D85567-F4D4-BC1B-14FA-84B7CF124213}" dt="2022-02-17T11:47:04.820" v="747"/>
          <ac:cxnSpMkLst>
            <pc:docMk/>
            <pc:sldMk cId="2451485953" sldId="274"/>
            <ac:cxnSpMk id="74" creationId="{0E25D359-E7B5-4A19-9B54-2E882935DD66}"/>
          </ac:cxnSpMkLst>
        </pc:cxnChg>
        <pc:cxnChg chg="add">
          <ac:chgData name="Diksha Grover" userId="S::dgrover@merkleinc.com::83f0a1c7-2b6a-4e2b-aff4-7a6daa54da40" providerId="AD" clId="Web-{E1D85567-F4D4-BC1B-14FA-84B7CF124213}" dt="2022-02-17T11:47:04.820" v="747"/>
          <ac:cxnSpMkLst>
            <pc:docMk/>
            <pc:sldMk cId="2451485953" sldId="274"/>
            <ac:cxnSpMk id="79" creationId="{9F8F7668-C38B-4640-A8A2-75C3037FC0AB}"/>
          </ac:cxnSpMkLst>
        </pc:cxnChg>
        <pc:cxnChg chg="add">
          <ac:chgData name="Diksha Grover" userId="S::dgrover@merkleinc.com::83f0a1c7-2b6a-4e2b-aff4-7a6daa54da40" providerId="AD" clId="Web-{E1D85567-F4D4-BC1B-14FA-84B7CF124213}" dt="2022-02-17T11:47:04.820" v="747"/>
          <ac:cxnSpMkLst>
            <pc:docMk/>
            <pc:sldMk cId="2451485953" sldId="274"/>
            <ac:cxnSpMk id="83" creationId="{6EAB0A73-477E-418A-B15E-961A803281CF}"/>
          </ac:cxnSpMkLst>
        </pc:cxnChg>
        <pc:cxnChg chg="add">
          <ac:chgData name="Diksha Grover" userId="S::dgrover@merkleinc.com::83f0a1c7-2b6a-4e2b-aff4-7a6daa54da40" providerId="AD" clId="Web-{E1D85567-F4D4-BC1B-14FA-84B7CF124213}" dt="2022-02-17T11:47:04.820" v="747"/>
          <ac:cxnSpMkLst>
            <pc:docMk/>
            <pc:sldMk cId="2451485953" sldId="274"/>
            <ac:cxnSpMk id="84" creationId="{E5262596-388F-49DD-8A7A-E2DC99496101}"/>
          </ac:cxnSpMkLst>
        </pc:cxnChg>
        <pc:cxnChg chg="add">
          <ac:chgData name="Diksha Grover" userId="S::dgrover@merkleinc.com::83f0a1c7-2b6a-4e2b-aff4-7a6daa54da40" providerId="AD" clId="Web-{E1D85567-F4D4-BC1B-14FA-84B7CF124213}" dt="2022-02-17T11:47:04.820" v="747"/>
          <ac:cxnSpMkLst>
            <pc:docMk/>
            <pc:sldMk cId="2451485953" sldId="274"/>
            <ac:cxnSpMk id="85" creationId="{EBC77843-D4C8-4EA1-B240-22A1421A6E27}"/>
          </ac:cxnSpMkLst>
        </pc:cxnChg>
      </pc:sldChg>
      <pc:sldChg chg="delSp modSp add del ord">
        <pc:chgData name="Diksha Grover" userId="S::dgrover@merkleinc.com::83f0a1c7-2b6a-4e2b-aff4-7a6daa54da40" providerId="AD" clId="Web-{E1D85567-F4D4-BC1B-14FA-84B7CF124213}" dt="2022-02-17T11:51:09.475" v="847"/>
        <pc:sldMkLst>
          <pc:docMk/>
          <pc:sldMk cId="3184510189" sldId="275"/>
        </pc:sldMkLst>
        <pc:spChg chg="mod">
          <ac:chgData name="Diksha Grover" userId="S::dgrover@merkleinc.com::83f0a1c7-2b6a-4e2b-aff4-7a6daa54da40" providerId="AD" clId="Web-{E1D85567-F4D4-BC1B-14FA-84B7CF124213}" dt="2022-02-17T11:49:50.533" v="823" actId="1076"/>
          <ac:spMkLst>
            <pc:docMk/>
            <pc:sldMk cId="3184510189" sldId="275"/>
            <ac:spMk id="4" creationId="{2DFED373-9C6B-0C4E-A7A8-C98427E80260}"/>
          </ac:spMkLst>
        </pc:spChg>
        <pc:spChg chg="del mod">
          <ac:chgData name="Diksha Grover" userId="S::dgrover@merkleinc.com::83f0a1c7-2b6a-4e2b-aff4-7a6daa54da40" providerId="AD" clId="Web-{E1D85567-F4D4-BC1B-14FA-84B7CF124213}" dt="2022-02-17T11:50:03.956" v="827"/>
          <ac:spMkLst>
            <pc:docMk/>
            <pc:sldMk cId="3184510189" sldId="275"/>
            <ac:spMk id="5" creationId="{8B05ACFB-43BA-634D-9D0B-91DE81E27703}"/>
          </ac:spMkLst>
        </pc:spChg>
        <pc:spChg chg="del">
          <ac:chgData name="Diksha Grover" userId="S::dgrover@merkleinc.com::83f0a1c7-2b6a-4e2b-aff4-7a6daa54da40" providerId="AD" clId="Web-{E1D85567-F4D4-BC1B-14FA-84B7CF124213}" dt="2022-02-17T11:50:07.378" v="829"/>
          <ac:spMkLst>
            <pc:docMk/>
            <pc:sldMk cId="3184510189" sldId="275"/>
            <ac:spMk id="6" creationId="{9DC967E1-A166-F348-8ABE-8F8CD34E5E7C}"/>
          </ac:spMkLst>
        </pc:spChg>
        <pc:spChg chg="del">
          <ac:chgData name="Diksha Grover" userId="S::dgrover@merkleinc.com::83f0a1c7-2b6a-4e2b-aff4-7a6daa54da40" providerId="AD" clId="Web-{E1D85567-F4D4-BC1B-14FA-84B7CF124213}" dt="2022-02-17T11:49:59.018" v="825"/>
          <ac:spMkLst>
            <pc:docMk/>
            <pc:sldMk cId="3184510189" sldId="275"/>
            <ac:spMk id="7" creationId="{FCAAC962-103F-1344-9A18-DB7B94ECA2A8}"/>
          </ac:spMkLst>
        </pc:spChg>
        <pc:spChg chg="del">
          <ac:chgData name="Diksha Grover" userId="S::dgrover@merkleinc.com::83f0a1c7-2b6a-4e2b-aff4-7a6daa54da40" providerId="AD" clId="Web-{E1D85567-F4D4-BC1B-14FA-84B7CF124213}" dt="2022-02-17T11:50:06.253" v="828"/>
          <ac:spMkLst>
            <pc:docMk/>
            <pc:sldMk cId="3184510189" sldId="275"/>
            <ac:spMk id="8" creationId="{3D87157C-D6B6-9944-BB74-ECE3B4904B26}"/>
          </ac:spMkLst>
        </pc:spChg>
        <pc:spChg chg="del">
          <ac:chgData name="Diksha Grover" userId="S::dgrover@merkleinc.com::83f0a1c7-2b6a-4e2b-aff4-7a6daa54da40" providerId="AD" clId="Web-{E1D85567-F4D4-BC1B-14FA-84B7CF124213}" dt="2022-02-17T11:49:57.346" v="824"/>
          <ac:spMkLst>
            <pc:docMk/>
            <pc:sldMk cId="3184510189" sldId="275"/>
            <ac:spMk id="9" creationId="{BF2CFB31-E399-FF47-897E-8D74A83A028E}"/>
          </ac:spMkLst>
        </pc:spChg>
        <pc:spChg chg="del">
          <ac:chgData name="Diksha Grover" userId="S::dgrover@merkleinc.com::83f0a1c7-2b6a-4e2b-aff4-7a6daa54da40" providerId="AD" clId="Web-{E1D85567-F4D4-BC1B-14FA-84B7CF124213}" dt="2022-02-17T11:49:12.781" v="805"/>
          <ac:spMkLst>
            <pc:docMk/>
            <pc:sldMk cId="3184510189" sldId="275"/>
            <ac:spMk id="26" creationId="{0931B59B-6961-0A4B-A01F-7CA0B328E617}"/>
          </ac:spMkLst>
        </pc:spChg>
        <pc:grpChg chg="del">
          <ac:chgData name="Diksha Grover" userId="S::dgrover@merkleinc.com::83f0a1c7-2b6a-4e2b-aff4-7a6daa54da40" providerId="AD" clId="Web-{E1D85567-F4D4-BC1B-14FA-84B7CF124213}" dt="2022-02-17T11:49:19.953" v="806"/>
          <ac:grpSpMkLst>
            <pc:docMk/>
            <pc:sldMk cId="3184510189" sldId="275"/>
            <ac:grpSpMk id="10" creationId="{ADDAE0B5-DA19-E34D-936B-201B84B38CC3}"/>
          </ac:grpSpMkLst>
        </pc:grpChg>
      </pc:sldChg>
      <pc:sldChg chg="modSp add">
        <pc:chgData name="Diksha Grover" userId="S::dgrover@merkleinc.com::83f0a1c7-2b6a-4e2b-aff4-7a6daa54da40" providerId="AD" clId="Web-{E1D85567-F4D4-BC1B-14FA-84B7CF124213}" dt="2022-02-17T11:51:56.275" v="869"/>
        <pc:sldMkLst>
          <pc:docMk/>
          <pc:sldMk cId="174180852" sldId="276"/>
        </pc:sldMkLst>
        <pc:spChg chg="mod">
          <ac:chgData name="Diksha Grover" userId="S::dgrover@merkleinc.com::83f0a1c7-2b6a-4e2b-aff4-7a6daa54da40" providerId="AD" clId="Web-{E1D85567-F4D4-BC1B-14FA-84B7CF124213}" dt="2022-02-17T11:51:45.540" v="867" actId="20577"/>
          <ac:spMkLst>
            <pc:docMk/>
            <pc:sldMk cId="174180852" sldId="276"/>
            <ac:spMk id="3" creationId="{BFC0800F-2C5B-504F-98C9-F463EA34A659}"/>
          </ac:spMkLst>
        </pc:spChg>
        <pc:spChg chg="mod">
          <ac:chgData name="Diksha Grover" userId="S::dgrover@merkleinc.com::83f0a1c7-2b6a-4e2b-aff4-7a6daa54da40" providerId="AD" clId="Web-{E1D85567-F4D4-BC1B-14FA-84B7CF124213}" dt="2022-02-17T11:51:56.275" v="869"/>
          <ac:spMkLst>
            <pc:docMk/>
            <pc:sldMk cId="174180852" sldId="276"/>
            <ac:spMk id="4" creationId="{808551E5-6A65-954C-A30B-67B6F34376CE}"/>
          </ac:spMkLst>
        </pc:spChg>
      </pc:sldChg>
      <pc:sldChg chg="add del">
        <pc:chgData name="Diksha Grover" userId="S::dgrover@merkleinc.com::83f0a1c7-2b6a-4e2b-aff4-7a6daa54da40" providerId="AD" clId="Web-{E1D85567-F4D4-BC1B-14FA-84B7CF124213}" dt="2022-02-17T12:15:58.781" v="1052"/>
        <pc:sldMkLst>
          <pc:docMk/>
          <pc:sldMk cId="3856606120" sldId="277"/>
        </pc:sldMkLst>
      </pc:sldChg>
      <pc:sldChg chg="add del replId">
        <pc:chgData name="Diksha Grover" userId="S::dgrover@merkleinc.com::83f0a1c7-2b6a-4e2b-aff4-7a6daa54da40" providerId="AD" clId="Web-{E1D85567-F4D4-BC1B-14FA-84B7CF124213}" dt="2022-02-17T12:01:29.980" v="983"/>
        <pc:sldMkLst>
          <pc:docMk/>
          <pc:sldMk cId="1960192473" sldId="278"/>
        </pc:sldMkLst>
      </pc:sldChg>
      <pc:sldChg chg="add del">
        <pc:chgData name="Diksha Grover" userId="S::dgrover@merkleinc.com::83f0a1c7-2b6a-4e2b-aff4-7a6daa54da40" providerId="AD" clId="Web-{E1D85567-F4D4-BC1B-14FA-84B7CF124213}" dt="2022-02-17T12:00:22.133" v="969"/>
        <pc:sldMkLst>
          <pc:docMk/>
          <pc:sldMk cId="3460388716" sldId="278"/>
        </pc:sldMkLst>
      </pc:sldChg>
      <pc:sldMasterChg chg="add addSldLayout">
        <pc:chgData name="Diksha Grover" userId="S::dgrover@merkleinc.com::83f0a1c7-2b6a-4e2b-aff4-7a6daa54da40" providerId="AD" clId="Web-{E1D85567-F4D4-BC1B-14FA-84B7CF124213}" dt="2022-02-17T10:49:34.930" v="2"/>
        <pc:sldMasterMkLst>
          <pc:docMk/>
          <pc:sldMasterMk cId="2996615575" sldId="2147483648"/>
        </pc:sldMasterMkLst>
        <pc:sldLayoutChg chg="add">
          <pc:chgData name="Diksha Grover" userId="S::dgrover@merkleinc.com::83f0a1c7-2b6a-4e2b-aff4-7a6daa54da40" providerId="AD" clId="Web-{E1D85567-F4D4-BC1B-14FA-84B7CF124213}" dt="2022-02-17T10:49:34.930" v="2"/>
          <pc:sldLayoutMkLst>
            <pc:docMk/>
            <pc:sldMasterMk cId="2996615575" sldId="2147483648"/>
            <pc:sldLayoutMk cId="2475148254" sldId="2147483652"/>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053440544" sldId="2147483653"/>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366315141" sldId="2147483655"/>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324958961" sldId="2147483656"/>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541635265" sldId="2147483657"/>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3794659413" sldId="2147483658"/>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260128904" sldId="2147483659"/>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83195192" sldId="2147483660"/>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3691129456" sldId="2147483661"/>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936345818" sldId="2147483662"/>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734133710" sldId="2147483663"/>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3975337793" sldId="2147483664"/>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09512275" sldId="2147483665"/>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628485047" sldId="2147483666"/>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4226956575" sldId="2147483667"/>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3433557153" sldId="2147483668"/>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753083549" sldId="2147483669"/>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512135926" sldId="2147483670"/>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667291421" sldId="2147483671"/>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117433520" sldId="2147483672"/>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4063029729" sldId="2147483673"/>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847515135" sldId="2147483674"/>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507692215" sldId="2147483675"/>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435625707" sldId="2147483676"/>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2784992765" sldId="2147483677"/>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3965360599" sldId="2147483678"/>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00862810" sldId="2147483679"/>
          </pc:sldLayoutMkLst>
        </pc:sldLayoutChg>
        <pc:sldLayoutChg chg="add">
          <pc:chgData name="Diksha Grover" userId="S::dgrover@merkleinc.com::83f0a1c7-2b6a-4e2b-aff4-7a6daa54da40" providerId="AD" clId="Web-{E1D85567-F4D4-BC1B-14FA-84B7CF124213}" dt="2022-02-17T10:49:34.930" v="2"/>
          <pc:sldLayoutMkLst>
            <pc:docMk/>
            <pc:sldMasterMk cId="2996615575" sldId="2147483648"/>
            <pc:sldLayoutMk cId="1375601375" sldId="2147483680"/>
          </pc:sldLayoutMkLst>
        </pc:sldLayoutChg>
      </pc:sldMasterChg>
      <pc:sldMasterChg chg="replId modSldLayout">
        <pc:chgData name="Diksha Grover" userId="S::dgrover@merkleinc.com::83f0a1c7-2b6a-4e2b-aff4-7a6daa54da40" providerId="AD" clId="Web-{E1D85567-F4D4-BC1B-14FA-84B7CF124213}" dt="2022-02-17T10:49:34.930" v="2"/>
        <pc:sldMasterMkLst>
          <pc:docMk/>
          <pc:sldMasterMk cId="2460954070" sldId="2147483681"/>
        </pc:sldMasterMkLst>
        <pc:sldLayoutChg chg="replId">
          <pc:chgData name="Diksha Grover" userId="S::dgrover@merkleinc.com::83f0a1c7-2b6a-4e2b-aff4-7a6daa54da40" providerId="AD" clId="Web-{E1D85567-F4D4-BC1B-14FA-84B7CF124213}" dt="2022-02-17T10:49:34.930" v="2"/>
          <pc:sldLayoutMkLst>
            <pc:docMk/>
            <pc:sldMasterMk cId="2460954070" sldId="2147483681"/>
            <pc:sldLayoutMk cId="3146388984" sldId="2147483682"/>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3171841454" sldId="2147483683"/>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3479445657" sldId="2147483684"/>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1718958274" sldId="2147483685"/>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2202905451" sldId="2147483686"/>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2385387890" sldId="2147483687"/>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949138452" sldId="2147483688"/>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2591524520" sldId="2147483689"/>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1203092039" sldId="2147483690"/>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3733172339" sldId="2147483691"/>
          </pc:sldLayoutMkLst>
        </pc:sldLayoutChg>
        <pc:sldLayoutChg chg="replId">
          <pc:chgData name="Diksha Grover" userId="S::dgrover@merkleinc.com::83f0a1c7-2b6a-4e2b-aff4-7a6daa54da40" providerId="AD" clId="Web-{E1D85567-F4D4-BC1B-14FA-84B7CF124213}" dt="2022-02-17T10:49:34.930" v="2"/>
          <pc:sldLayoutMkLst>
            <pc:docMk/>
            <pc:sldMasterMk cId="2460954070" sldId="2147483681"/>
            <pc:sldLayoutMk cId="3210312558" sldId="2147483692"/>
          </pc:sldLayoutMkLst>
        </pc:sldLayoutChg>
      </pc:sldMasterChg>
    </pc:docChg>
  </pc:docChgLst>
  <pc:docChgLst>
    <pc:chgData name="Vrushali Shivanagi" userId="8e5f93c9-c28a-4d20-808e-469570717556" providerId="ADAL" clId="{8B908446-2E4D-4A96-8EC1-383F2C54518A}"/>
    <pc:docChg chg="undo redo custSel addSld delSld modSld sldOrd delMainMaster">
      <pc:chgData name="Vrushali Shivanagi" userId="8e5f93c9-c28a-4d20-808e-469570717556" providerId="ADAL" clId="{8B908446-2E4D-4A96-8EC1-383F2C54518A}" dt="2022-02-23T05:54:15.008" v="2893" actId="14100"/>
      <pc:docMkLst>
        <pc:docMk/>
      </pc:docMkLst>
      <pc:sldChg chg="add del">
        <pc:chgData name="Vrushali Shivanagi" userId="8e5f93c9-c28a-4d20-808e-469570717556" providerId="ADAL" clId="{8B908446-2E4D-4A96-8EC1-383F2C54518A}" dt="2022-02-22T13:20:00.507" v="900" actId="47"/>
        <pc:sldMkLst>
          <pc:docMk/>
          <pc:sldMk cId="1985628621" sldId="256"/>
        </pc:sldMkLst>
      </pc:sldChg>
      <pc:sldChg chg="add del">
        <pc:chgData name="Vrushali Shivanagi" userId="8e5f93c9-c28a-4d20-808e-469570717556" providerId="ADAL" clId="{8B908446-2E4D-4A96-8EC1-383F2C54518A}" dt="2022-02-22T13:13:12.334" v="841"/>
        <pc:sldMkLst>
          <pc:docMk/>
          <pc:sldMk cId="1893162710" sldId="257"/>
        </pc:sldMkLst>
      </pc:sldChg>
      <pc:sldChg chg="addSp delSp modSp add del mod modClrScheme chgLayout">
        <pc:chgData name="Vrushali Shivanagi" userId="8e5f93c9-c28a-4d20-808e-469570717556" providerId="ADAL" clId="{8B908446-2E4D-4A96-8EC1-383F2C54518A}" dt="2022-02-22T13:31:28.178" v="980" actId="47"/>
        <pc:sldMkLst>
          <pc:docMk/>
          <pc:sldMk cId="4109566691" sldId="257"/>
        </pc:sldMkLst>
        <pc:spChg chg="mod">
          <ac:chgData name="Vrushali Shivanagi" userId="8e5f93c9-c28a-4d20-808e-469570717556" providerId="ADAL" clId="{8B908446-2E4D-4A96-8EC1-383F2C54518A}" dt="2022-02-22T13:31:16.558" v="977" actId="121"/>
          <ac:spMkLst>
            <pc:docMk/>
            <pc:sldMk cId="4109566691" sldId="257"/>
            <ac:spMk id="3" creationId="{CC6AE8F8-7051-47D9-9963-7841122AA4EB}"/>
          </ac:spMkLst>
        </pc:spChg>
        <pc:spChg chg="mod ord">
          <ac:chgData name="Vrushali Shivanagi" userId="8e5f93c9-c28a-4d20-808e-469570717556" providerId="ADAL" clId="{8B908446-2E4D-4A96-8EC1-383F2C54518A}" dt="2022-02-22T13:29:49.862" v="964" actId="700"/>
          <ac:spMkLst>
            <pc:docMk/>
            <pc:sldMk cId="4109566691" sldId="257"/>
            <ac:spMk id="4" creationId="{563D102E-D0D0-E840-AB61-A866F3C126DD}"/>
          </ac:spMkLst>
        </pc:spChg>
        <pc:spChg chg="add del mod ord">
          <ac:chgData name="Vrushali Shivanagi" userId="8e5f93c9-c28a-4d20-808e-469570717556" providerId="ADAL" clId="{8B908446-2E4D-4A96-8EC1-383F2C54518A}" dt="2022-02-22T13:29:19.345" v="957" actId="478"/>
          <ac:spMkLst>
            <pc:docMk/>
            <pc:sldMk cId="4109566691" sldId="257"/>
            <ac:spMk id="5" creationId="{9B12511F-783B-4975-9DF6-CADBE65237FB}"/>
          </ac:spMkLst>
        </pc:spChg>
        <pc:spChg chg="add del mod">
          <ac:chgData name="Vrushali Shivanagi" userId="8e5f93c9-c28a-4d20-808e-469570717556" providerId="ADAL" clId="{8B908446-2E4D-4A96-8EC1-383F2C54518A}" dt="2022-02-22T11:42:43.219" v="165" actId="478"/>
          <ac:spMkLst>
            <pc:docMk/>
            <pc:sldMk cId="4109566691" sldId="257"/>
            <ac:spMk id="7" creationId="{FE3F605D-557A-4155-B822-C644463902D7}"/>
          </ac:spMkLst>
        </pc:spChg>
        <pc:spChg chg="add del">
          <ac:chgData name="Vrushali Shivanagi" userId="8e5f93c9-c28a-4d20-808e-469570717556" providerId="ADAL" clId="{8B908446-2E4D-4A96-8EC1-383F2C54518A}" dt="2022-02-22T13:29:41.483" v="962" actId="11529"/>
          <ac:spMkLst>
            <pc:docMk/>
            <pc:sldMk cId="4109566691" sldId="257"/>
            <ac:spMk id="9" creationId="{26C94DE3-617A-480B-918D-B85C2BB45D06}"/>
          </ac:spMkLst>
        </pc:spChg>
        <pc:picChg chg="add del">
          <ac:chgData name="Vrushali Shivanagi" userId="8e5f93c9-c28a-4d20-808e-469570717556" providerId="ADAL" clId="{8B908446-2E4D-4A96-8EC1-383F2C54518A}" dt="2022-02-22T13:08:44.605" v="609" actId="478"/>
          <ac:picMkLst>
            <pc:docMk/>
            <pc:sldMk cId="4109566691" sldId="257"/>
            <ac:picMk id="6" creationId="{55C2F624-1328-C342-B07A-5A5CC9CF52A8}"/>
          </ac:picMkLst>
        </pc:picChg>
        <pc:picChg chg="add del mod">
          <ac:chgData name="Vrushali Shivanagi" userId="8e5f93c9-c28a-4d20-808e-469570717556" providerId="ADAL" clId="{8B908446-2E4D-4A96-8EC1-383F2C54518A}" dt="2022-02-22T13:13:19.022" v="850"/>
          <ac:picMkLst>
            <pc:docMk/>
            <pc:sldMk cId="4109566691" sldId="257"/>
            <ac:picMk id="8" creationId="{0234B4B4-3147-4FC4-B396-6D43559B7EED}"/>
          </ac:picMkLst>
        </pc:picChg>
      </pc:sldChg>
      <pc:sldChg chg="addSp delSp modSp del mod">
        <pc:chgData name="Vrushali Shivanagi" userId="8e5f93c9-c28a-4d20-808e-469570717556" providerId="ADAL" clId="{8B908446-2E4D-4A96-8EC1-383F2C54518A}" dt="2022-02-22T13:21:05.329" v="912" actId="47"/>
        <pc:sldMkLst>
          <pc:docMk/>
          <pc:sldMk cId="3824275101" sldId="258"/>
        </pc:sldMkLst>
        <pc:spChg chg="add del">
          <ac:chgData name="Vrushali Shivanagi" userId="8e5f93c9-c28a-4d20-808e-469570717556" providerId="ADAL" clId="{8B908446-2E4D-4A96-8EC1-383F2C54518A}" dt="2022-02-22T13:20:38.463" v="905" actId="11529"/>
          <ac:spMkLst>
            <pc:docMk/>
            <pc:sldMk cId="3824275101" sldId="258"/>
            <ac:spMk id="2" creationId="{4C66994B-8C7F-4E11-8CA9-DDDAAA57FDDC}"/>
          </ac:spMkLst>
        </pc:spChg>
        <pc:spChg chg="mod">
          <ac:chgData name="Vrushali Shivanagi" userId="8e5f93c9-c28a-4d20-808e-469570717556" providerId="ADAL" clId="{8B908446-2E4D-4A96-8EC1-383F2C54518A}" dt="2022-02-22T13:20:15.816" v="902" actId="207"/>
          <ac:spMkLst>
            <pc:docMk/>
            <pc:sldMk cId="3824275101" sldId="258"/>
            <ac:spMk id="5" creationId="{8B05ACFB-43BA-634D-9D0B-91DE81E27703}"/>
          </ac:spMkLst>
        </pc:spChg>
        <pc:spChg chg="mod">
          <ac:chgData name="Vrushali Shivanagi" userId="8e5f93c9-c28a-4d20-808e-469570717556" providerId="ADAL" clId="{8B908446-2E4D-4A96-8EC1-383F2C54518A}" dt="2022-02-22T13:20:15.816" v="902" actId="207"/>
          <ac:spMkLst>
            <pc:docMk/>
            <pc:sldMk cId="3824275101" sldId="258"/>
            <ac:spMk id="7" creationId="{FCAAC962-103F-1344-9A18-DB7B94ECA2A8}"/>
          </ac:spMkLst>
        </pc:spChg>
        <pc:spChg chg="mod">
          <ac:chgData name="Vrushali Shivanagi" userId="8e5f93c9-c28a-4d20-808e-469570717556" providerId="ADAL" clId="{8B908446-2E4D-4A96-8EC1-383F2C54518A}" dt="2022-02-22T13:20:15.816" v="902" actId="207"/>
          <ac:spMkLst>
            <pc:docMk/>
            <pc:sldMk cId="3824275101" sldId="258"/>
            <ac:spMk id="9" creationId="{BF2CFB31-E399-FF47-897E-8D74A83A028E}"/>
          </ac:spMkLst>
        </pc:spChg>
        <pc:spChg chg="mod">
          <ac:chgData name="Vrushali Shivanagi" userId="8e5f93c9-c28a-4d20-808e-469570717556" providerId="ADAL" clId="{8B908446-2E4D-4A96-8EC1-383F2C54518A}" dt="2022-02-22T13:20:22.128" v="903" actId="207"/>
          <ac:spMkLst>
            <pc:docMk/>
            <pc:sldMk cId="3824275101" sldId="258"/>
            <ac:spMk id="11" creationId="{3B8ABDBE-9083-DB42-8054-F7AFE623FD79}"/>
          </ac:spMkLst>
        </pc:spChg>
        <pc:spChg chg="mod">
          <ac:chgData name="Vrushali Shivanagi" userId="8e5f93c9-c28a-4d20-808e-469570717556" providerId="ADAL" clId="{8B908446-2E4D-4A96-8EC1-383F2C54518A}" dt="2022-02-22T13:20:22.128" v="903" actId="207"/>
          <ac:spMkLst>
            <pc:docMk/>
            <pc:sldMk cId="3824275101" sldId="258"/>
            <ac:spMk id="12" creationId="{01AC5131-D711-DA42-BE15-25DAD5F80DF2}"/>
          </ac:spMkLst>
        </pc:spChg>
        <pc:spChg chg="mod">
          <ac:chgData name="Vrushali Shivanagi" userId="8e5f93c9-c28a-4d20-808e-469570717556" providerId="ADAL" clId="{8B908446-2E4D-4A96-8EC1-383F2C54518A}" dt="2022-02-22T13:20:22.128" v="903" actId="207"/>
          <ac:spMkLst>
            <pc:docMk/>
            <pc:sldMk cId="3824275101" sldId="258"/>
            <ac:spMk id="13" creationId="{D1FB4D74-9293-6342-9B70-D7CDEC27ECD5}"/>
          </ac:spMkLst>
        </pc:spChg>
        <pc:spChg chg="mod">
          <ac:chgData name="Vrushali Shivanagi" userId="8e5f93c9-c28a-4d20-808e-469570717556" providerId="ADAL" clId="{8B908446-2E4D-4A96-8EC1-383F2C54518A}" dt="2022-02-22T13:20:22.128" v="903" actId="207"/>
          <ac:spMkLst>
            <pc:docMk/>
            <pc:sldMk cId="3824275101" sldId="258"/>
            <ac:spMk id="14" creationId="{FBDB016A-B1BE-6545-BEF1-AC678609552D}"/>
          </ac:spMkLst>
        </pc:spChg>
        <pc:spChg chg="mod">
          <ac:chgData name="Vrushali Shivanagi" userId="8e5f93c9-c28a-4d20-808e-469570717556" providerId="ADAL" clId="{8B908446-2E4D-4A96-8EC1-383F2C54518A}" dt="2022-02-22T13:20:22.128" v="903" actId="207"/>
          <ac:spMkLst>
            <pc:docMk/>
            <pc:sldMk cId="3824275101" sldId="258"/>
            <ac:spMk id="15" creationId="{12CC525D-1D91-864F-82D3-58646CCED96A}"/>
          </ac:spMkLst>
        </pc:spChg>
        <pc:spChg chg="mod">
          <ac:chgData name="Vrushali Shivanagi" userId="8e5f93c9-c28a-4d20-808e-469570717556" providerId="ADAL" clId="{8B908446-2E4D-4A96-8EC1-383F2C54518A}" dt="2022-02-22T13:20:22.128" v="903" actId="207"/>
          <ac:spMkLst>
            <pc:docMk/>
            <pc:sldMk cId="3824275101" sldId="258"/>
            <ac:spMk id="16" creationId="{EA62280B-9A5C-1544-9FB3-067327974198}"/>
          </ac:spMkLst>
        </pc:spChg>
        <pc:spChg chg="mod">
          <ac:chgData name="Vrushali Shivanagi" userId="8e5f93c9-c28a-4d20-808e-469570717556" providerId="ADAL" clId="{8B908446-2E4D-4A96-8EC1-383F2C54518A}" dt="2022-02-22T13:20:22.128" v="903" actId="207"/>
          <ac:spMkLst>
            <pc:docMk/>
            <pc:sldMk cId="3824275101" sldId="258"/>
            <ac:spMk id="17" creationId="{79218B7B-1C35-6640-BF07-5A2ACD1E8D83}"/>
          </ac:spMkLst>
        </pc:spChg>
        <pc:spChg chg="mod">
          <ac:chgData name="Vrushali Shivanagi" userId="8e5f93c9-c28a-4d20-808e-469570717556" providerId="ADAL" clId="{8B908446-2E4D-4A96-8EC1-383F2C54518A}" dt="2022-02-22T13:20:22.128" v="903" actId="207"/>
          <ac:spMkLst>
            <pc:docMk/>
            <pc:sldMk cId="3824275101" sldId="258"/>
            <ac:spMk id="18" creationId="{0606D15F-851E-0C49-8606-5C8067E05FB0}"/>
          </ac:spMkLst>
        </pc:spChg>
        <pc:spChg chg="mod">
          <ac:chgData name="Vrushali Shivanagi" userId="8e5f93c9-c28a-4d20-808e-469570717556" providerId="ADAL" clId="{8B908446-2E4D-4A96-8EC1-383F2C54518A}" dt="2022-02-22T13:20:22.128" v="903" actId="207"/>
          <ac:spMkLst>
            <pc:docMk/>
            <pc:sldMk cId="3824275101" sldId="258"/>
            <ac:spMk id="19" creationId="{84D70EDA-0EA5-A94D-A9C3-A2D5D039CF8B}"/>
          </ac:spMkLst>
        </pc:spChg>
        <pc:spChg chg="mod">
          <ac:chgData name="Vrushali Shivanagi" userId="8e5f93c9-c28a-4d20-808e-469570717556" providerId="ADAL" clId="{8B908446-2E4D-4A96-8EC1-383F2C54518A}" dt="2022-02-22T13:20:22.128" v="903" actId="207"/>
          <ac:spMkLst>
            <pc:docMk/>
            <pc:sldMk cId="3824275101" sldId="258"/>
            <ac:spMk id="20" creationId="{A0A0D8E5-6DF2-2641-ABBB-9CEE4A8AB9BF}"/>
          </ac:spMkLst>
        </pc:spChg>
        <pc:spChg chg="mod">
          <ac:chgData name="Vrushali Shivanagi" userId="8e5f93c9-c28a-4d20-808e-469570717556" providerId="ADAL" clId="{8B908446-2E4D-4A96-8EC1-383F2C54518A}" dt="2022-02-22T13:20:22.128" v="903" actId="207"/>
          <ac:spMkLst>
            <pc:docMk/>
            <pc:sldMk cId="3824275101" sldId="258"/>
            <ac:spMk id="21" creationId="{EFC997BD-CE44-A941-8559-18504EC55036}"/>
          </ac:spMkLst>
        </pc:spChg>
        <pc:spChg chg="mod">
          <ac:chgData name="Vrushali Shivanagi" userId="8e5f93c9-c28a-4d20-808e-469570717556" providerId="ADAL" clId="{8B908446-2E4D-4A96-8EC1-383F2C54518A}" dt="2022-02-22T13:20:22.128" v="903" actId="207"/>
          <ac:spMkLst>
            <pc:docMk/>
            <pc:sldMk cId="3824275101" sldId="258"/>
            <ac:spMk id="22" creationId="{BC6DD631-32F5-DE40-A128-FB4B2E292E01}"/>
          </ac:spMkLst>
        </pc:spChg>
        <pc:spChg chg="mod">
          <ac:chgData name="Vrushali Shivanagi" userId="8e5f93c9-c28a-4d20-808e-469570717556" providerId="ADAL" clId="{8B908446-2E4D-4A96-8EC1-383F2C54518A}" dt="2022-02-22T13:20:22.128" v="903" actId="207"/>
          <ac:spMkLst>
            <pc:docMk/>
            <pc:sldMk cId="3824275101" sldId="258"/>
            <ac:spMk id="23" creationId="{88F931E6-3A31-FF48-8527-AE7CB5B104BB}"/>
          </ac:spMkLst>
        </pc:spChg>
        <pc:spChg chg="mod">
          <ac:chgData name="Vrushali Shivanagi" userId="8e5f93c9-c28a-4d20-808e-469570717556" providerId="ADAL" clId="{8B908446-2E4D-4A96-8EC1-383F2C54518A}" dt="2022-02-22T13:20:22.128" v="903" actId="207"/>
          <ac:spMkLst>
            <pc:docMk/>
            <pc:sldMk cId="3824275101" sldId="258"/>
            <ac:spMk id="24" creationId="{E7642C7B-C33F-4D48-BECF-3B6AEBD9F28C}"/>
          </ac:spMkLst>
        </pc:spChg>
        <pc:spChg chg="mod">
          <ac:chgData name="Vrushali Shivanagi" userId="8e5f93c9-c28a-4d20-808e-469570717556" providerId="ADAL" clId="{8B908446-2E4D-4A96-8EC1-383F2C54518A}" dt="2022-02-22T13:20:22.128" v="903" actId="207"/>
          <ac:spMkLst>
            <pc:docMk/>
            <pc:sldMk cId="3824275101" sldId="258"/>
            <ac:spMk id="25" creationId="{EBFF425E-600C-7A46-B049-030A894660CF}"/>
          </ac:spMkLst>
        </pc:spChg>
        <pc:spChg chg="mod">
          <ac:chgData name="Vrushali Shivanagi" userId="8e5f93c9-c28a-4d20-808e-469570717556" providerId="ADAL" clId="{8B908446-2E4D-4A96-8EC1-383F2C54518A}" dt="2022-02-22T13:20:22.128" v="903" actId="207"/>
          <ac:spMkLst>
            <pc:docMk/>
            <pc:sldMk cId="3824275101" sldId="258"/>
            <ac:spMk id="26" creationId="{0931B59B-6961-0A4B-A01F-7CA0B328E617}"/>
          </ac:spMkLst>
        </pc:spChg>
        <pc:grpChg chg="mod">
          <ac:chgData name="Vrushali Shivanagi" userId="8e5f93c9-c28a-4d20-808e-469570717556" providerId="ADAL" clId="{8B908446-2E4D-4A96-8EC1-383F2C54518A}" dt="2022-02-22T13:20:22.128" v="903" actId="207"/>
          <ac:grpSpMkLst>
            <pc:docMk/>
            <pc:sldMk cId="3824275101" sldId="258"/>
            <ac:grpSpMk id="10" creationId="{ADDAE0B5-DA19-E34D-936B-201B84B38CC3}"/>
          </ac:grpSpMkLst>
        </pc:grpChg>
        <pc:picChg chg="add del">
          <ac:chgData name="Vrushali Shivanagi" userId="8e5f93c9-c28a-4d20-808e-469570717556" providerId="ADAL" clId="{8B908446-2E4D-4A96-8EC1-383F2C54518A}" dt="2022-02-22T13:20:51.053" v="909"/>
          <ac:picMkLst>
            <pc:docMk/>
            <pc:sldMk cId="3824275101" sldId="258"/>
            <ac:picMk id="3" creationId="{40094CE1-F08E-4D75-A055-91DB25ED1E62}"/>
          </ac:picMkLst>
        </pc:picChg>
      </pc:sldChg>
      <pc:sldChg chg="addSp modSp del mod">
        <pc:chgData name="Vrushali Shivanagi" userId="8e5f93c9-c28a-4d20-808e-469570717556" providerId="ADAL" clId="{8B908446-2E4D-4A96-8EC1-383F2C54518A}" dt="2022-02-22T13:50:50.256" v="1065" actId="47"/>
        <pc:sldMkLst>
          <pc:docMk/>
          <pc:sldMk cId="2762956261" sldId="259"/>
        </pc:sldMkLst>
        <pc:spChg chg="mod">
          <ac:chgData name="Vrushali Shivanagi" userId="8e5f93c9-c28a-4d20-808e-469570717556" providerId="ADAL" clId="{8B908446-2E4D-4A96-8EC1-383F2C54518A}" dt="2022-02-22T10:59:47.118" v="147" actId="113"/>
          <ac:spMkLst>
            <pc:docMk/>
            <pc:sldMk cId="2762956261" sldId="259"/>
            <ac:spMk id="4" creationId="{8BF177E5-5C13-9042-831A-32362A884DB9}"/>
          </ac:spMkLst>
        </pc:spChg>
        <pc:spChg chg="add mod">
          <ac:chgData name="Vrushali Shivanagi" userId="8e5f93c9-c28a-4d20-808e-469570717556" providerId="ADAL" clId="{8B908446-2E4D-4A96-8EC1-383F2C54518A}" dt="2022-02-22T13:27:30.849" v="927" actId="1076"/>
          <ac:spMkLst>
            <pc:docMk/>
            <pc:sldMk cId="2762956261" sldId="259"/>
            <ac:spMk id="5" creationId="{F683989C-7A9E-4DFF-BE25-CC91C3DC7DFE}"/>
          </ac:spMkLst>
        </pc:spChg>
      </pc:sldChg>
      <pc:sldChg chg="modSp del mod">
        <pc:chgData name="Vrushali Shivanagi" userId="8e5f93c9-c28a-4d20-808e-469570717556" providerId="ADAL" clId="{8B908446-2E4D-4A96-8EC1-383F2C54518A}" dt="2022-02-22T14:05:40.258" v="1487" actId="47"/>
        <pc:sldMkLst>
          <pc:docMk/>
          <pc:sldMk cId="2662402244" sldId="260"/>
        </pc:sldMkLst>
        <pc:spChg chg="mod">
          <ac:chgData name="Vrushali Shivanagi" userId="8e5f93c9-c28a-4d20-808e-469570717556" providerId="ADAL" clId="{8B908446-2E4D-4A96-8EC1-383F2C54518A}" dt="2022-02-22T11:44:42.370" v="254" actId="20577"/>
          <ac:spMkLst>
            <pc:docMk/>
            <pc:sldMk cId="2662402244" sldId="260"/>
            <ac:spMk id="5" creationId="{5B41B039-200C-2148-860B-33F831AACAEE}"/>
          </ac:spMkLst>
        </pc:spChg>
        <pc:spChg chg="mod">
          <ac:chgData name="Vrushali Shivanagi" userId="8e5f93c9-c28a-4d20-808e-469570717556" providerId="ADAL" clId="{8B908446-2E4D-4A96-8EC1-383F2C54518A}" dt="2022-02-22T11:44:58.766" v="258" actId="20577"/>
          <ac:spMkLst>
            <pc:docMk/>
            <pc:sldMk cId="2662402244" sldId="260"/>
            <ac:spMk id="6" creationId="{1DC78644-DD92-9D49-99E6-EDCF214AFDF9}"/>
          </ac:spMkLst>
        </pc:spChg>
      </pc:sldChg>
      <pc:sldChg chg="del">
        <pc:chgData name="Vrushali Shivanagi" userId="8e5f93c9-c28a-4d20-808e-469570717556" providerId="ADAL" clId="{8B908446-2E4D-4A96-8EC1-383F2C54518A}" dt="2022-02-22T14:21:55.970" v="1566" actId="47"/>
        <pc:sldMkLst>
          <pc:docMk/>
          <pc:sldMk cId="2519838092" sldId="261"/>
        </pc:sldMkLst>
      </pc:sldChg>
      <pc:sldChg chg="modSp del mod">
        <pc:chgData name="Vrushali Shivanagi" userId="8e5f93c9-c28a-4d20-808e-469570717556" providerId="ADAL" clId="{8B908446-2E4D-4A96-8EC1-383F2C54518A}" dt="2022-02-23T04:07:00.805" v="1677" actId="47"/>
        <pc:sldMkLst>
          <pc:docMk/>
          <pc:sldMk cId="1399369426" sldId="262"/>
        </pc:sldMkLst>
        <pc:spChg chg="mod">
          <ac:chgData name="Vrushali Shivanagi" userId="8e5f93c9-c28a-4d20-808e-469570717556" providerId="ADAL" clId="{8B908446-2E4D-4A96-8EC1-383F2C54518A}" dt="2022-02-22T12:17:10.206" v="266" actId="20577"/>
          <ac:spMkLst>
            <pc:docMk/>
            <pc:sldMk cId="1399369426" sldId="262"/>
            <ac:spMk id="5" creationId="{2AC5C6BA-ED50-034E-BAEB-61D6291DB4BD}"/>
          </ac:spMkLst>
        </pc:spChg>
      </pc:sldChg>
      <pc:sldChg chg="modSp del mod">
        <pc:chgData name="Vrushali Shivanagi" userId="8e5f93c9-c28a-4d20-808e-469570717556" providerId="ADAL" clId="{8B908446-2E4D-4A96-8EC1-383F2C54518A}" dt="2022-02-23T04:14:43.267" v="1714" actId="47"/>
        <pc:sldMkLst>
          <pc:docMk/>
          <pc:sldMk cId="468363472" sldId="263"/>
        </pc:sldMkLst>
        <pc:spChg chg="mod">
          <ac:chgData name="Vrushali Shivanagi" userId="8e5f93c9-c28a-4d20-808e-469570717556" providerId="ADAL" clId="{8B908446-2E4D-4A96-8EC1-383F2C54518A}" dt="2022-02-22T12:21:09.617" v="280" actId="20577"/>
          <ac:spMkLst>
            <pc:docMk/>
            <pc:sldMk cId="468363472" sldId="263"/>
            <ac:spMk id="2" creationId="{009FAC65-197F-4722-A06F-2E388F04AE0E}"/>
          </ac:spMkLst>
        </pc:spChg>
        <pc:spChg chg="mod">
          <ac:chgData name="Vrushali Shivanagi" userId="8e5f93c9-c28a-4d20-808e-469570717556" providerId="ADAL" clId="{8B908446-2E4D-4A96-8EC1-383F2C54518A}" dt="2022-02-22T12:26:12.591" v="547" actId="20577"/>
          <ac:spMkLst>
            <pc:docMk/>
            <pc:sldMk cId="468363472" sldId="263"/>
            <ac:spMk id="5" creationId="{2AC5C6BA-ED50-034E-BAEB-61D6291DB4BD}"/>
          </ac:spMkLst>
        </pc:spChg>
      </pc:sldChg>
      <pc:sldChg chg="modSp mod setBg">
        <pc:chgData name="Vrushali Shivanagi" userId="8e5f93c9-c28a-4d20-808e-469570717556" providerId="ADAL" clId="{8B908446-2E4D-4A96-8EC1-383F2C54518A}" dt="2022-02-23T04:24:23.741" v="1778"/>
        <pc:sldMkLst>
          <pc:docMk/>
          <pc:sldMk cId="1883961234" sldId="264"/>
        </pc:sldMkLst>
        <pc:spChg chg="mod">
          <ac:chgData name="Vrushali Shivanagi" userId="8e5f93c9-c28a-4d20-808e-469570717556" providerId="ADAL" clId="{8B908446-2E4D-4A96-8EC1-383F2C54518A}" dt="2022-02-23T04:23:12.212" v="1771" actId="207"/>
          <ac:spMkLst>
            <pc:docMk/>
            <pc:sldMk cId="1883961234" sldId="264"/>
            <ac:spMk id="3" creationId="{D3E6D69D-8C72-4702-9C4C-36DDF4E579D5}"/>
          </ac:spMkLst>
        </pc:spChg>
        <pc:spChg chg="mod">
          <ac:chgData name="Vrushali Shivanagi" userId="8e5f93c9-c28a-4d20-808e-469570717556" providerId="ADAL" clId="{8B908446-2E4D-4A96-8EC1-383F2C54518A}" dt="2022-02-23T04:23:22.488" v="1772" actId="207"/>
          <ac:spMkLst>
            <pc:docMk/>
            <pc:sldMk cId="1883961234" sldId="264"/>
            <ac:spMk id="4" creationId="{78762368-75F3-4C71-B801-B08FBA2A5EA3}"/>
          </ac:spMkLst>
        </pc:spChg>
        <pc:spChg chg="mod">
          <ac:chgData name="Vrushali Shivanagi" userId="8e5f93c9-c28a-4d20-808e-469570717556" providerId="ADAL" clId="{8B908446-2E4D-4A96-8EC1-383F2C54518A}" dt="2022-02-23T04:23:12.212" v="1771" actId="207"/>
          <ac:spMkLst>
            <pc:docMk/>
            <pc:sldMk cId="1883961234" sldId="264"/>
            <ac:spMk id="95" creationId="{3527483F-1D00-4BC0-B476-F129D2FDE1C3}"/>
          </ac:spMkLst>
        </pc:spChg>
        <pc:spChg chg="mod">
          <ac:chgData name="Vrushali Shivanagi" userId="8e5f93c9-c28a-4d20-808e-469570717556" providerId="ADAL" clId="{8B908446-2E4D-4A96-8EC1-383F2C54518A}" dt="2022-02-23T04:23:12.212" v="1771" actId="207"/>
          <ac:spMkLst>
            <pc:docMk/>
            <pc:sldMk cId="1883961234" sldId="264"/>
            <ac:spMk id="96" creationId="{74BA4F8C-CAFD-42D1-91E4-ABAF43145D60}"/>
          </ac:spMkLst>
        </pc:spChg>
        <pc:spChg chg="mod">
          <ac:chgData name="Vrushali Shivanagi" userId="8e5f93c9-c28a-4d20-808e-469570717556" providerId="ADAL" clId="{8B908446-2E4D-4A96-8EC1-383F2C54518A}" dt="2022-02-23T04:23:12.212" v="1771" actId="207"/>
          <ac:spMkLst>
            <pc:docMk/>
            <pc:sldMk cId="1883961234" sldId="264"/>
            <ac:spMk id="97" creationId="{6B4960C4-1BC6-4F07-9CD3-265ED77A2992}"/>
          </ac:spMkLst>
        </pc:spChg>
        <pc:spChg chg="mod">
          <ac:chgData name="Vrushali Shivanagi" userId="8e5f93c9-c28a-4d20-808e-469570717556" providerId="ADAL" clId="{8B908446-2E4D-4A96-8EC1-383F2C54518A}" dt="2022-02-23T04:23:12.212" v="1771" actId="207"/>
          <ac:spMkLst>
            <pc:docMk/>
            <pc:sldMk cId="1883961234" sldId="264"/>
            <ac:spMk id="98" creationId="{C9809F72-B3F8-4353-A792-9BC74499D513}"/>
          </ac:spMkLst>
        </pc:spChg>
        <pc:spChg chg="mod">
          <ac:chgData name="Vrushali Shivanagi" userId="8e5f93c9-c28a-4d20-808e-469570717556" providerId="ADAL" clId="{8B908446-2E4D-4A96-8EC1-383F2C54518A}" dt="2022-02-23T04:23:12.212" v="1771" actId="207"/>
          <ac:spMkLst>
            <pc:docMk/>
            <pc:sldMk cId="1883961234" sldId="264"/>
            <ac:spMk id="99" creationId="{D57CAF33-49D7-4D90-B64B-94573708ED63}"/>
          </ac:spMkLst>
        </pc:spChg>
        <pc:spChg chg="mod">
          <ac:chgData name="Vrushali Shivanagi" userId="8e5f93c9-c28a-4d20-808e-469570717556" providerId="ADAL" clId="{8B908446-2E4D-4A96-8EC1-383F2C54518A}" dt="2022-02-23T04:23:22.488" v="1772" actId="207"/>
          <ac:spMkLst>
            <pc:docMk/>
            <pc:sldMk cId="1883961234" sldId="264"/>
            <ac:spMk id="105" creationId="{FD4EC266-DB9C-4E93-BE13-67419E647C2A}"/>
          </ac:spMkLst>
        </pc:spChg>
        <pc:spChg chg="mod">
          <ac:chgData name="Vrushali Shivanagi" userId="8e5f93c9-c28a-4d20-808e-469570717556" providerId="ADAL" clId="{8B908446-2E4D-4A96-8EC1-383F2C54518A}" dt="2022-02-23T04:23:22.488" v="1772" actId="207"/>
          <ac:spMkLst>
            <pc:docMk/>
            <pc:sldMk cId="1883961234" sldId="264"/>
            <ac:spMk id="106" creationId="{80A1FFB1-CAF1-478A-95E4-C8FFD3585473}"/>
          </ac:spMkLst>
        </pc:spChg>
        <pc:spChg chg="mod">
          <ac:chgData name="Vrushali Shivanagi" userId="8e5f93c9-c28a-4d20-808e-469570717556" providerId="ADAL" clId="{8B908446-2E4D-4A96-8EC1-383F2C54518A}" dt="2022-02-23T04:23:22.488" v="1772" actId="207"/>
          <ac:spMkLst>
            <pc:docMk/>
            <pc:sldMk cId="1883961234" sldId="264"/>
            <ac:spMk id="107" creationId="{C04D3F1F-273E-4605-8F8D-849A0203A99D}"/>
          </ac:spMkLst>
        </pc:spChg>
        <pc:spChg chg="mod">
          <ac:chgData name="Vrushali Shivanagi" userId="8e5f93c9-c28a-4d20-808e-469570717556" providerId="ADAL" clId="{8B908446-2E4D-4A96-8EC1-383F2C54518A}" dt="2022-02-23T04:23:22.488" v="1772" actId="207"/>
          <ac:spMkLst>
            <pc:docMk/>
            <pc:sldMk cId="1883961234" sldId="264"/>
            <ac:spMk id="108" creationId="{6CBC251A-6F71-4012-9005-10209F95D53F}"/>
          </ac:spMkLst>
        </pc:spChg>
        <pc:spChg chg="mod">
          <ac:chgData name="Vrushali Shivanagi" userId="8e5f93c9-c28a-4d20-808e-469570717556" providerId="ADAL" clId="{8B908446-2E4D-4A96-8EC1-383F2C54518A}" dt="2022-02-23T04:23:22.488" v="1772" actId="207"/>
          <ac:spMkLst>
            <pc:docMk/>
            <pc:sldMk cId="1883961234" sldId="264"/>
            <ac:spMk id="109" creationId="{BF56833F-AC40-4720-9A47-3B136BED5DDB}"/>
          </ac:spMkLst>
        </pc:spChg>
        <pc:spChg chg="mod">
          <ac:chgData name="Vrushali Shivanagi" userId="8e5f93c9-c28a-4d20-808e-469570717556" providerId="ADAL" clId="{8B908446-2E4D-4A96-8EC1-383F2C54518A}" dt="2022-02-23T04:23:55.220" v="1776" actId="207"/>
          <ac:spMkLst>
            <pc:docMk/>
            <pc:sldMk cId="1883961234" sldId="264"/>
            <ac:spMk id="112" creationId="{C90DCF96-81CB-410A-B3D4-9D72D42A9D43}"/>
          </ac:spMkLst>
        </pc:spChg>
        <pc:spChg chg="mod">
          <ac:chgData name="Vrushali Shivanagi" userId="8e5f93c9-c28a-4d20-808e-469570717556" providerId="ADAL" clId="{8B908446-2E4D-4A96-8EC1-383F2C54518A}" dt="2022-02-23T04:23:55.220" v="1776" actId="207"/>
          <ac:spMkLst>
            <pc:docMk/>
            <pc:sldMk cId="1883961234" sldId="264"/>
            <ac:spMk id="114" creationId="{AD8444B6-5536-48A4-AA32-D7A11D216723}"/>
          </ac:spMkLst>
        </pc:spChg>
        <pc:spChg chg="mod">
          <ac:chgData name="Vrushali Shivanagi" userId="8e5f93c9-c28a-4d20-808e-469570717556" providerId="ADAL" clId="{8B908446-2E4D-4A96-8EC1-383F2C54518A}" dt="2022-02-23T04:23:55.220" v="1776" actId="207"/>
          <ac:spMkLst>
            <pc:docMk/>
            <pc:sldMk cId="1883961234" sldId="264"/>
            <ac:spMk id="115" creationId="{A089BB49-31DE-43A3-B7AB-BCA5F1CCB8B8}"/>
          </ac:spMkLst>
        </pc:spChg>
        <pc:spChg chg="mod">
          <ac:chgData name="Vrushali Shivanagi" userId="8e5f93c9-c28a-4d20-808e-469570717556" providerId="ADAL" clId="{8B908446-2E4D-4A96-8EC1-383F2C54518A}" dt="2022-02-23T04:23:55.220" v="1776" actId="207"/>
          <ac:spMkLst>
            <pc:docMk/>
            <pc:sldMk cId="1883961234" sldId="264"/>
            <ac:spMk id="116" creationId="{6E0D2427-7310-4ABC-AC4D-76B9BE54954E}"/>
          </ac:spMkLst>
        </pc:spChg>
        <pc:spChg chg="mod">
          <ac:chgData name="Vrushali Shivanagi" userId="8e5f93c9-c28a-4d20-808e-469570717556" providerId="ADAL" clId="{8B908446-2E4D-4A96-8EC1-383F2C54518A}" dt="2022-02-23T04:23:55.220" v="1776" actId="207"/>
          <ac:spMkLst>
            <pc:docMk/>
            <pc:sldMk cId="1883961234" sldId="264"/>
            <ac:spMk id="117" creationId="{7883FDB5-9222-49C0-B3D5-D99A40D3AA8E}"/>
          </ac:spMkLst>
        </pc:spChg>
        <pc:spChg chg="mod">
          <ac:chgData name="Vrushali Shivanagi" userId="8e5f93c9-c28a-4d20-808e-469570717556" providerId="ADAL" clId="{8B908446-2E4D-4A96-8EC1-383F2C54518A}" dt="2022-02-23T04:23:55.220" v="1776" actId="207"/>
          <ac:spMkLst>
            <pc:docMk/>
            <pc:sldMk cId="1883961234" sldId="264"/>
            <ac:spMk id="118" creationId="{C0ED0B86-F3CD-44C4-80C4-69BE0927C069}"/>
          </ac:spMkLst>
        </pc:spChg>
        <pc:cxnChg chg="mod">
          <ac:chgData name="Vrushali Shivanagi" userId="8e5f93c9-c28a-4d20-808e-469570717556" providerId="ADAL" clId="{8B908446-2E4D-4A96-8EC1-383F2C54518A}" dt="2022-02-23T04:23:37.826" v="1774" actId="208"/>
          <ac:cxnSpMkLst>
            <pc:docMk/>
            <pc:sldMk cId="1883961234" sldId="264"/>
            <ac:cxnSpMk id="6" creationId="{F5FCEFC0-7C5B-424F-A419-95D609ABE4E5}"/>
          </ac:cxnSpMkLst>
        </pc:cxnChg>
        <pc:cxnChg chg="mod">
          <ac:chgData name="Vrushali Shivanagi" userId="8e5f93c9-c28a-4d20-808e-469570717556" providerId="ADAL" clId="{8B908446-2E4D-4A96-8EC1-383F2C54518A}" dt="2022-02-23T04:23:37.826" v="1774" actId="208"/>
          <ac:cxnSpMkLst>
            <pc:docMk/>
            <pc:sldMk cId="1883961234" sldId="264"/>
            <ac:cxnSpMk id="81" creationId="{AE381499-77C0-1D49-AEA8-816DF41C72E6}"/>
          </ac:cxnSpMkLst>
        </pc:cxnChg>
        <pc:cxnChg chg="mod">
          <ac:chgData name="Vrushali Shivanagi" userId="8e5f93c9-c28a-4d20-808e-469570717556" providerId="ADAL" clId="{8B908446-2E4D-4A96-8EC1-383F2C54518A}" dt="2022-02-23T04:23:37.826" v="1774" actId="208"/>
          <ac:cxnSpMkLst>
            <pc:docMk/>
            <pc:sldMk cId="1883961234" sldId="264"/>
            <ac:cxnSpMk id="100" creationId="{8B89877E-0922-45FF-A52E-0483722C284E}"/>
          </ac:cxnSpMkLst>
        </pc:cxnChg>
        <pc:cxnChg chg="mod">
          <ac:chgData name="Vrushali Shivanagi" userId="8e5f93c9-c28a-4d20-808e-469570717556" providerId="ADAL" clId="{8B908446-2E4D-4A96-8EC1-383F2C54518A}" dt="2022-02-23T04:23:37.826" v="1774" actId="208"/>
          <ac:cxnSpMkLst>
            <pc:docMk/>
            <pc:sldMk cId="1883961234" sldId="264"/>
            <ac:cxnSpMk id="101" creationId="{2B2281F6-44B5-4182-A2C9-6D4004C467E4}"/>
          </ac:cxnSpMkLst>
        </pc:cxnChg>
        <pc:cxnChg chg="mod">
          <ac:chgData name="Vrushali Shivanagi" userId="8e5f93c9-c28a-4d20-808e-469570717556" providerId="ADAL" clId="{8B908446-2E4D-4A96-8EC1-383F2C54518A}" dt="2022-02-23T04:23:37.826" v="1774" actId="208"/>
          <ac:cxnSpMkLst>
            <pc:docMk/>
            <pc:sldMk cId="1883961234" sldId="264"/>
            <ac:cxnSpMk id="102" creationId="{0AC071A7-E050-4A87-A354-910374295746}"/>
          </ac:cxnSpMkLst>
        </pc:cxnChg>
        <pc:cxnChg chg="mod">
          <ac:chgData name="Vrushali Shivanagi" userId="8e5f93c9-c28a-4d20-808e-469570717556" providerId="ADAL" clId="{8B908446-2E4D-4A96-8EC1-383F2C54518A}" dt="2022-02-23T04:23:37.826" v="1774" actId="208"/>
          <ac:cxnSpMkLst>
            <pc:docMk/>
            <pc:sldMk cId="1883961234" sldId="264"/>
            <ac:cxnSpMk id="103" creationId="{F03485CC-7861-4945-84DA-323CBC8D69C6}"/>
          </ac:cxnSpMkLst>
        </pc:cxnChg>
        <pc:cxnChg chg="mod">
          <ac:chgData name="Vrushali Shivanagi" userId="8e5f93c9-c28a-4d20-808e-469570717556" providerId="ADAL" clId="{8B908446-2E4D-4A96-8EC1-383F2C54518A}" dt="2022-02-23T04:23:37.826" v="1774" actId="208"/>
          <ac:cxnSpMkLst>
            <pc:docMk/>
            <pc:sldMk cId="1883961234" sldId="264"/>
            <ac:cxnSpMk id="104" creationId="{468AEDC0-8712-4F73-BA89-479B8514FE1E}"/>
          </ac:cxnSpMkLst>
        </pc:cxnChg>
      </pc:sldChg>
      <pc:sldChg chg="del">
        <pc:chgData name="Vrushali Shivanagi" userId="8e5f93c9-c28a-4d20-808e-469570717556" providerId="ADAL" clId="{8B908446-2E4D-4A96-8EC1-383F2C54518A}" dt="2022-02-23T04:31:06.412" v="1856" actId="47"/>
        <pc:sldMkLst>
          <pc:docMk/>
          <pc:sldMk cId="3852310047" sldId="266"/>
        </pc:sldMkLst>
      </pc:sldChg>
      <pc:sldChg chg="modSp add del modAnim">
        <pc:chgData name="Vrushali Shivanagi" userId="8e5f93c9-c28a-4d20-808e-469570717556" providerId="ADAL" clId="{8B908446-2E4D-4A96-8EC1-383F2C54518A}" dt="2022-02-23T05:23:43.906" v="2743" actId="47"/>
        <pc:sldMkLst>
          <pc:docMk/>
          <pc:sldMk cId="283468131" sldId="267"/>
        </pc:sldMkLst>
        <pc:spChg chg="mod">
          <ac:chgData name="Vrushali Shivanagi" userId="8e5f93c9-c28a-4d20-808e-469570717556" providerId="ADAL" clId="{8B908446-2E4D-4A96-8EC1-383F2C54518A}" dt="2022-02-23T05:12:48.142" v="2506" actId="20577"/>
          <ac:spMkLst>
            <pc:docMk/>
            <pc:sldMk cId="283468131" sldId="267"/>
            <ac:spMk id="147" creationId="{D111387B-1472-404D-B53F-4156B84C5E50}"/>
          </ac:spMkLst>
        </pc:spChg>
        <pc:spChg chg="mod">
          <ac:chgData name="Vrushali Shivanagi" userId="8e5f93c9-c28a-4d20-808e-469570717556" providerId="ADAL" clId="{8B908446-2E4D-4A96-8EC1-383F2C54518A}" dt="2022-02-23T05:08:28.216" v="2289" actId="20577"/>
          <ac:spMkLst>
            <pc:docMk/>
            <pc:sldMk cId="283468131" sldId="267"/>
            <ac:spMk id="148" creationId="{B253C4CC-9E81-9F4A-9841-2727A21F1B2C}"/>
          </ac:spMkLst>
        </pc:spChg>
      </pc:sldChg>
      <pc:sldChg chg="addSp delSp modSp del mod">
        <pc:chgData name="Vrushali Shivanagi" userId="8e5f93c9-c28a-4d20-808e-469570717556" providerId="ADAL" clId="{8B908446-2E4D-4A96-8EC1-383F2C54518A}" dt="2022-02-23T04:43:06.840" v="2010" actId="47"/>
        <pc:sldMkLst>
          <pc:docMk/>
          <pc:sldMk cId="2046499658" sldId="268"/>
        </pc:sldMkLst>
        <pc:spChg chg="mod">
          <ac:chgData name="Vrushali Shivanagi" userId="8e5f93c9-c28a-4d20-808e-469570717556" providerId="ADAL" clId="{8B908446-2E4D-4A96-8EC1-383F2C54518A}" dt="2022-02-22T12:28:23.573" v="561" actId="123"/>
          <ac:spMkLst>
            <pc:docMk/>
            <pc:sldMk cId="2046499658" sldId="268"/>
            <ac:spMk id="11" creationId="{F95D33B3-5015-3846-8D67-F3AFDA907718}"/>
          </ac:spMkLst>
        </pc:spChg>
        <pc:spChg chg="add del mod">
          <ac:chgData name="Vrushali Shivanagi" userId="8e5f93c9-c28a-4d20-808e-469570717556" providerId="ADAL" clId="{8B908446-2E4D-4A96-8EC1-383F2C54518A}" dt="2022-02-22T12:28:51.230" v="571" actId="123"/>
          <ac:spMkLst>
            <pc:docMk/>
            <pc:sldMk cId="2046499658" sldId="268"/>
            <ac:spMk id="12" creationId="{18ADFE65-5A04-144D-9F17-F377C1AFF973}"/>
          </ac:spMkLst>
        </pc:spChg>
        <pc:spChg chg="mod">
          <ac:chgData name="Vrushali Shivanagi" userId="8e5f93c9-c28a-4d20-808e-469570717556" providerId="ADAL" clId="{8B908446-2E4D-4A96-8EC1-383F2C54518A}" dt="2022-02-22T12:28:23.573" v="561" actId="123"/>
          <ac:spMkLst>
            <pc:docMk/>
            <pc:sldMk cId="2046499658" sldId="268"/>
            <ac:spMk id="13" creationId="{B390AFDE-2AD6-2943-B701-BCB8BB59055C}"/>
          </ac:spMkLst>
        </pc:spChg>
        <pc:spChg chg="mod">
          <ac:chgData name="Vrushali Shivanagi" userId="8e5f93c9-c28a-4d20-808e-469570717556" providerId="ADAL" clId="{8B908446-2E4D-4A96-8EC1-383F2C54518A}" dt="2022-02-22T12:28:41.069" v="566"/>
          <ac:spMkLst>
            <pc:docMk/>
            <pc:sldMk cId="2046499658" sldId="268"/>
            <ac:spMk id="78" creationId="{5C046DB4-27FD-9F46-B766-E5F0FDA7F77B}"/>
          </ac:spMkLst>
        </pc:spChg>
      </pc:sldChg>
      <pc:sldChg chg="del">
        <pc:chgData name="Vrushali Shivanagi" userId="8e5f93c9-c28a-4d20-808e-469570717556" providerId="ADAL" clId="{8B908446-2E4D-4A96-8EC1-383F2C54518A}" dt="2022-02-23T04:49:07.255" v="2052" actId="47"/>
        <pc:sldMkLst>
          <pc:docMk/>
          <pc:sldMk cId="1983232967" sldId="269"/>
        </pc:sldMkLst>
      </pc:sldChg>
      <pc:sldChg chg="del">
        <pc:chgData name="Vrushali Shivanagi" userId="8e5f93c9-c28a-4d20-808e-469570717556" providerId="ADAL" clId="{8B908446-2E4D-4A96-8EC1-383F2C54518A}" dt="2022-02-23T04:51:49.197" v="2105" actId="47"/>
        <pc:sldMkLst>
          <pc:docMk/>
          <pc:sldMk cId="2362969816" sldId="270"/>
        </pc:sldMkLst>
      </pc:sldChg>
      <pc:sldChg chg="modSp del mod">
        <pc:chgData name="Vrushali Shivanagi" userId="8e5f93c9-c28a-4d20-808e-469570717556" providerId="ADAL" clId="{8B908446-2E4D-4A96-8EC1-383F2C54518A}" dt="2022-02-23T05:03:25.834" v="2228" actId="47"/>
        <pc:sldMkLst>
          <pc:docMk/>
          <pc:sldMk cId="3529187270" sldId="271"/>
        </pc:sldMkLst>
        <pc:spChg chg="mod">
          <ac:chgData name="Vrushali Shivanagi" userId="8e5f93c9-c28a-4d20-808e-469570717556" providerId="ADAL" clId="{8B908446-2E4D-4A96-8EC1-383F2C54518A}" dt="2022-02-23T04:58:25.673" v="2157" actId="20577"/>
          <ac:spMkLst>
            <pc:docMk/>
            <pc:sldMk cId="3529187270" sldId="271"/>
            <ac:spMk id="6" creationId="{1DC78644-DD92-9D49-99E6-EDCF214AFDF9}"/>
          </ac:spMkLst>
        </pc:spChg>
      </pc:sldChg>
      <pc:sldChg chg="del">
        <pc:chgData name="Vrushali Shivanagi" userId="8e5f93c9-c28a-4d20-808e-469570717556" providerId="ADAL" clId="{8B908446-2E4D-4A96-8EC1-383F2C54518A}" dt="2022-02-23T05:06:02.318" v="2285" actId="47"/>
        <pc:sldMkLst>
          <pc:docMk/>
          <pc:sldMk cId="1814670119" sldId="272"/>
        </pc:sldMkLst>
      </pc:sldChg>
      <pc:sldChg chg="del">
        <pc:chgData name="Vrushali Shivanagi" userId="8e5f93c9-c28a-4d20-808e-469570717556" providerId="ADAL" clId="{8B908446-2E4D-4A96-8EC1-383F2C54518A}" dt="2022-02-23T05:29:48.949" v="2771" actId="47"/>
        <pc:sldMkLst>
          <pc:docMk/>
          <pc:sldMk cId="3044659230" sldId="273"/>
        </pc:sldMkLst>
      </pc:sldChg>
      <pc:sldChg chg="del">
        <pc:chgData name="Vrushali Shivanagi" userId="8e5f93c9-c28a-4d20-808e-469570717556" providerId="ADAL" clId="{8B908446-2E4D-4A96-8EC1-383F2C54518A}" dt="2022-02-23T05:25:52.675" v="2747" actId="47"/>
        <pc:sldMkLst>
          <pc:docMk/>
          <pc:sldMk cId="2451485953" sldId="274"/>
        </pc:sldMkLst>
      </pc:sldChg>
      <pc:sldChg chg="modSp del mod">
        <pc:chgData name="Vrushali Shivanagi" userId="8e5f93c9-c28a-4d20-808e-469570717556" providerId="ADAL" clId="{8B908446-2E4D-4A96-8EC1-383F2C54518A}" dt="2022-02-23T05:45:22.037" v="2841" actId="47"/>
        <pc:sldMkLst>
          <pc:docMk/>
          <pc:sldMk cId="174180852" sldId="276"/>
        </pc:sldMkLst>
        <pc:spChg chg="mod">
          <ac:chgData name="Vrushali Shivanagi" userId="8e5f93c9-c28a-4d20-808e-469570717556" providerId="ADAL" clId="{8B908446-2E4D-4A96-8EC1-383F2C54518A}" dt="2022-02-22T12:34:06.999" v="594" actId="20577"/>
          <ac:spMkLst>
            <pc:docMk/>
            <pc:sldMk cId="174180852" sldId="276"/>
            <ac:spMk id="4" creationId="{808551E5-6A65-954C-A30B-67B6F34376CE}"/>
          </ac:spMkLst>
        </pc:spChg>
      </pc:sldChg>
      <pc:sldChg chg="new del">
        <pc:chgData name="Vrushali Shivanagi" userId="8e5f93c9-c28a-4d20-808e-469570717556" providerId="ADAL" clId="{8B908446-2E4D-4A96-8EC1-383F2C54518A}" dt="2022-02-22T13:20:01.977" v="901" actId="47"/>
        <pc:sldMkLst>
          <pc:docMk/>
          <pc:sldMk cId="167885825" sldId="277"/>
        </pc:sldMkLst>
      </pc:sldChg>
      <pc:sldChg chg="addSp delSp modSp new del mod modClrScheme chgLayout">
        <pc:chgData name="Vrushali Shivanagi" userId="8e5f93c9-c28a-4d20-808e-469570717556" providerId="ADAL" clId="{8B908446-2E4D-4A96-8EC1-383F2C54518A}" dt="2022-02-22T12:31:03.906" v="587" actId="47"/>
        <pc:sldMkLst>
          <pc:docMk/>
          <pc:sldMk cId="1396177436" sldId="277"/>
        </pc:sldMkLst>
        <pc:spChg chg="del mod ord">
          <ac:chgData name="Vrushali Shivanagi" userId="8e5f93c9-c28a-4d20-808e-469570717556" providerId="ADAL" clId="{8B908446-2E4D-4A96-8EC1-383F2C54518A}" dt="2022-02-22T10:51:58.607" v="14" actId="700"/>
          <ac:spMkLst>
            <pc:docMk/>
            <pc:sldMk cId="1396177436" sldId="277"/>
            <ac:spMk id="2" creationId="{66FD5DEC-D1D5-4D29-AF22-D36FE7451D6F}"/>
          </ac:spMkLst>
        </pc:spChg>
        <pc:spChg chg="add mod ord">
          <ac:chgData name="Vrushali Shivanagi" userId="8e5f93c9-c28a-4d20-808e-469570717556" providerId="ADAL" clId="{8B908446-2E4D-4A96-8EC1-383F2C54518A}" dt="2022-02-22T10:51:58.607" v="14" actId="700"/>
          <ac:spMkLst>
            <pc:docMk/>
            <pc:sldMk cId="1396177436" sldId="277"/>
            <ac:spMk id="3" creationId="{BCDECFE3-1655-42F8-9928-31EDCFCBDB79}"/>
          </ac:spMkLst>
        </pc:spChg>
        <pc:spChg chg="add mod ord">
          <ac:chgData name="Vrushali Shivanagi" userId="8e5f93c9-c28a-4d20-808e-469570717556" providerId="ADAL" clId="{8B908446-2E4D-4A96-8EC1-383F2C54518A}" dt="2022-02-22T10:56:20.213" v="139" actId="113"/>
          <ac:spMkLst>
            <pc:docMk/>
            <pc:sldMk cId="1396177436" sldId="277"/>
            <ac:spMk id="4" creationId="{B5F2BA30-1829-4DF5-A6D5-10BE5DAB7755}"/>
          </ac:spMkLst>
        </pc:spChg>
      </pc:sldChg>
      <pc:sldChg chg="addSp delSp modSp add del mod">
        <pc:chgData name="Vrushali Shivanagi" userId="8e5f93c9-c28a-4d20-808e-469570717556" providerId="ADAL" clId="{8B908446-2E4D-4A96-8EC1-383F2C54518A}" dt="2022-02-22T13:19:58.540" v="899" actId="47"/>
        <pc:sldMkLst>
          <pc:docMk/>
          <pc:sldMk cId="938998907" sldId="278"/>
        </pc:sldMkLst>
        <pc:spChg chg="add del mod">
          <ac:chgData name="Vrushali Shivanagi" userId="8e5f93c9-c28a-4d20-808e-469570717556" providerId="ADAL" clId="{8B908446-2E4D-4A96-8EC1-383F2C54518A}" dt="2022-02-22T13:13:16.427" v="848"/>
          <ac:spMkLst>
            <pc:docMk/>
            <pc:sldMk cId="938998907" sldId="278"/>
            <ac:spMk id="5" creationId="{F3DBF784-E3B5-4E3D-A3B1-30FBE8468C2B}"/>
          </ac:spMkLst>
        </pc:spChg>
      </pc:sldChg>
      <pc:sldChg chg="new del">
        <pc:chgData name="Vrushali Shivanagi" userId="8e5f93c9-c28a-4d20-808e-469570717556" providerId="ADAL" clId="{8B908446-2E4D-4A96-8EC1-383F2C54518A}" dt="2022-02-22T11:42:35.760" v="164" actId="47"/>
        <pc:sldMkLst>
          <pc:docMk/>
          <pc:sldMk cId="3881080495" sldId="278"/>
        </pc:sldMkLst>
      </pc:sldChg>
      <pc:sldChg chg="addSp delSp modSp new add del mod">
        <pc:chgData name="Vrushali Shivanagi" userId="8e5f93c9-c28a-4d20-808e-469570717556" providerId="ADAL" clId="{8B908446-2E4D-4A96-8EC1-383F2C54518A}" dt="2022-02-22T13:13:15.107" v="846" actId="680"/>
        <pc:sldMkLst>
          <pc:docMk/>
          <pc:sldMk cId="85541081" sldId="279"/>
        </pc:sldMkLst>
        <pc:spChg chg="add del">
          <ac:chgData name="Vrushali Shivanagi" userId="8e5f93c9-c28a-4d20-808e-469570717556" providerId="ADAL" clId="{8B908446-2E4D-4A96-8EC1-383F2C54518A}" dt="2022-02-22T13:13:14.585" v="845" actId="478"/>
          <ac:spMkLst>
            <pc:docMk/>
            <pc:sldMk cId="85541081" sldId="279"/>
            <ac:spMk id="2" creationId="{D7384AAF-FB0B-45DD-8816-4AF8EB19966D}"/>
          </ac:spMkLst>
        </pc:spChg>
        <pc:spChg chg="add del">
          <ac:chgData name="Vrushali Shivanagi" userId="8e5f93c9-c28a-4d20-808e-469570717556" providerId="ADAL" clId="{8B908446-2E4D-4A96-8EC1-383F2C54518A}" dt="2022-02-22T13:13:14.585" v="845" actId="478"/>
          <ac:spMkLst>
            <pc:docMk/>
            <pc:sldMk cId="85541081" sldId="279"/>
            <ac:spMk id="3" creationId="{1A278FAF-CC1C-4755-98F5-00BC205418ED}"/>
          </ac:spMkLst>
        </pc:spChg>
        <pc:spChg chg="add del mod">
          <ac:chgData name="Vrushali Shivanagi" userId="8e5f93c9-c28a-4d20-808e-469570717556" providerId="ADAL" clId="{8B908446-2E4D-4A96-8EC1-383F2C54518A}" dt="2022-02-22T13:13:14.160" v="844"/>
          <ac:spMkLst>
            <pc:docMk/>
            <pc:sldMk cId="85541081" sldId="279"/>
            <ac:spMk id="4" creationId="{16A5108F-FCE7-471F-8CF9-5C6BB3156901}"/>
          </ac:spMkLst>
        </pc:spChg>
        <pc:spChg chg="add del mod">
          <ac:chgData name="Vrushali Shivanagi" userId="8e5f93c9-c28a-4d20-808e-469570717556" providerId="ADAL" clId="{8B908446-2E4D-4A96-8EC1-383F2C54518A}" dt="2022-02-22T13:13:13.652" v="843" actId="478"/>
          <ac:spMkLst>
            <pc:docMk/>
            <pc:sldMk cId="85541081" sldId="279"/>
            <ac:spMk id="6" creationId="{0412304A-269B-48AB-BF09-A20E7307DECB}"/>
          </ac:spMkLst>
        </pc:spChg>
      </pc:sldChg>
      <pc:sldChg chg="addSp delSp modSp add del mod modClrScheme chgLayout">
        <pc:chgData name="Vrushali Shivanagi" userId="8e5f93c9-c28a-4d20-808e-469570717556" providerId="ADAL" clId="{8B908446-2E4D-4A96-8EC1-383F2C54518A}" dt="2022-02-23T04:22:16.562" v="1766" actId="47"/>
        <pc:sldMkLst>
          <pc:docMk/>
          <pc:sldMk cId="1893162710" sldId="279"/>
        </pc:sldMkLst>
        <pc:spChg chg="add del mod">
          <ac:chgData name="Vrushali Shivanagi" userId="8e5f93c9-c28a-4d20-808e-469570717556" providerId="ADAL" clId="{8B908446-2E4D-4A96-8EC1-383F2C54518A}" dt="2022-02-23T04:19:39.066" v="1719"/>
          <ac:spMkLst>
            <pc:docMk/>
            <pc:sldMk cId="1893162710" sldId="279"/>
            <ac:spMk id="3" creationId="{A9C7363C-CC55-432C-98EB-F94A4D2A13B7}"/>
          </ac:spMkLst>
        </pc:spChg>
        <pc:spChg chg="mod">
          <ac:chgData name="Vrushali Shivanagi" userId="8e5f93c9-c28a-4d20-808e-469570717556" providerId="ADAL" clId="{8B908446-2E4D-4A96-8EC1-383F2C54518A}" dt="2022-02-22T13:19:51.016" v="898" actId="1076"/>
          <ac:spMkLst>
            <pc:docMk/>
            <pc:sldMk cId="1893162710" sldId="279"/>
            <ac:spMk id="4" creationId="{B70BE581-43D8-604E-91A3-2D4B86779111}"/>
          </ac:spMkLst>
        </pc:spChg>
        <pc:spChg chg="add del mod">
          <ac:chgData name="Vrushali Shivanagi" userId="8e5f93c9-c28a-4d20-808e-469570717556" providerId="ADAL" clId="{8B908446-2E4D-4A96-8EC1-383F2C54518A}" dt="2022-02-22T13:16:03.036" v="863" actId="931"/>
          <ac:spMkLst>
            <pc:docMk/>
            <pc:sldMk cId="1893162710" sldId="279"/>
            <ac:spMk id="6" creationId="{F4A0547C-7724-46AF-93E7-9A00085C4820}"/>
          </ac:spMkLst>
        </pc:spChg>
        <pc:spChg chg="add del mod">
          <ac:chgData name="Vrushali Shivanagi" userId="8e5f93c9-c28a-4d20-808e-469570717556" providerId="ADAL" clId="{8B908446-2E4D-4A96-8EC1-383F2C54518A}" dt="2022-02-22T13:58:33.324" v="1150"/>
          <ac:spMkLst>
            <pc:docMk/>
            <pc:sldMk cId="1893162710" sldId="279"/>
            <ac:spMk id="11" creationId="{06C314B5-E5D5-4C04-95BA-72F4F73FBFB8}"/>
          </ac:spMkLst>
        </pc:spChg>
        <pc:spChg chg="add del mod">
          <ac:chgData name="Vrushali Shivanagi" userId="8e5f93c9-c28a-4d20-808e-469570717556" providerId="ADAL" clId="{8B908446-2E4D-4A96-8EC1-383F2C54518A}" dt="2022-02-22T13:59:13.463" v="1206" actId="478"/>
          <ac:spMkLst>
            <pc:docMk/>
            <pc:sldMk cId="1893162710" sldId="279"/>
            <ac:spMk id="14" creationId="{65555D37-EC5B-4D7D-99E5-F156FAA6BB14}"/>
          </ac:spMkLst>
        </pc:spChg>
        <pc:spChg chg="add del mod">
          <ac:chgData name="Vrushali Shivanagi" userId="8e5f93c9-c28a-4d20-808e-469570717556" providerId="ADAL" clId="{8B908446-2E4D-4A96-8EC1-383F2C54518A}" dt="2022-02-22T14:00:27.722" v="1208"/>
          <ac:spMkLst>
            <pc:docMk/>
            <pc:sldMk cId="1893162710" sldId="279"/>
            <ac:spMk id="16" creationId="{2A2AE8BC-7564-4EC0-9B99-D23FCAF10FCA}"/>
          </ac:spMkLst>
        </pc:spChg>
        <pc:spChg chg="add del mod ord">
          <ac:chgData name="Vrushali Shivanagi" userId="8e5f93c9-c28a-4d20-808e-469570717556" providerId="ADAL" clId="{8B908446-2E4D-4A96-8EC1-383F2C54518A}" dt="2022-02-23T04:20:41.367" v="1731" actId="21"/>
          <ac:spMkLst>
            <pc:docMk/>
            <pc:sldMk cId="1893162710" sldId="279"/>
            <ac:spMk id="19" creationId="{0F731C9A-986E-44F5-B771-9999360D0AA8}"/>
          </ac:spMkLst>
        </pc:spChg>
        <pc:picChg chg="add del mod">
          <ac:chgData name="Vrushali Shivanagi" userId="8e5f93c9-c28a-4d20-808e-469570717556" providerId="ADAL" clId="{8B908446-2E4D-4A96-8EC1-383F2C54518A}" dt="2022-02-22T13:15:48.996" v="861" actId="478"/>
          <ac:picMkLst>
            <pc:docMk/>
            <pc:sldMk cId="1893162710" sldId="279"/>
            <ac:picMk id="3" creationId="{C7DF5DE6-3CDB-41BF-B610-C8DD004A949C}"/>
          </ac:picMkLst>
        </pc:picChg>
        <pc:picChg chg="add mod">
          <ac:chgData name="Vrushali Shivanagi" userId="8e5f93c9-c28a-4d20-808e-469570717556" providerId="ADAL" clId="{8B908446-2E4D-4A96-8EC1-383F2C54518A}" dt="2022-02-23T04:19:41.951" v="1720" actId="27614"/>
          <ac:picMkLst>
            <pc:docMk/>
            <pc:sldMk cId="1893162710" sldId="279"/>
            <ac:picMk id="6" creationId="{3F8415C7-2563-423D-88D3-937B87ABA1D3}"/>
          </ac:picMkLst>
        </pc:picChg>
        <pc:picChg chg="del">
          <ac:chgData name="Vrushali Shivanagi" userId="8e5f93c9-c28a-4d20-808e-469570717556" providerId="ADAL" clId="{8B908446-2E4D-4A96-8EC1-383F2C54518A}" dt="2022-02-22T13:15:51.958" v="862" actId="478"/>
          <ac:picMkLst>
            <pc:docMk/>
            <pc:sldMk cId="1893162710" sldId="279"/>
            <ac:picMk id="7" creationId="{CAA97C49-2EC8-5F44-9B69-43C555B22932}"/>
          </ac:picMkLst>
        </pc:picChg>
        <pc:picChg chg="add del mod">
          <ac:chgData name="Vrushali Shivanagi" userId="8e5f93c9-c28a-4d20-808e-469570717556" providerId="ADAL" clId="{8B908446-2E4D-4A96-8EC1-383F2C54518A}" dt="2022-02-22T13:57:09.956" v="1149" actId="478"/>
          <ac:picMkLst>
            <pc:docMk/>
            <pc:sldMk cId="1893162710" sldId="279"/>
            <ac:picMk id="9" creationId="{162B255D-B9FD-4F05-9F5F-177A9776FC6D}"/>
          </ac:picMkLst>
        </pc:picChg>
        <pc:picChg chg="add del mod">
          <ac:chgData name="Vrushali Shivanagi" userId="8e5f93c9-c28a-4d20-808e-469570717556" providerId="ADAL" clId="{8B908446-2E4D-4A96-8EC1-383F2C54518A}" dt="2022-02-22T13:59:14.915" v="1207" actId="478"/>
          <ac:picMkLst>
            <pc:docMk/>
            <pc:sldMk cId="1893162710" sldId="279"/>
            <ac:picMk id="13" creationId="{7E6E64D7-7244-428C-9B15-43C48E300C79}"/>
          </ac:picMkLst>
        </pc:picChg>
        <pc:picChg chg="add del mod modCrop">
          <ac:chgData name="Vrushali Shivanagi" userId="8e5f93c9-c28a-4d20-808e-469570717556" providerId="ADAL" clId="{8B908446-2E4D-4A96-8EC1-383F2C54518A}" dt="2022-02-23T04:19:30.461" v="1718" actId="478"/>
          <ac:picMkLst>
            <pc:docMk/>
            <pc:sldMk cId="1893162710" sldId="279"/>
            <ac:picMk id="18" creationId="{B28FA0A9-DC78-4A80-A8F6-C06CAD8C3489}"/>
          </ac:picMkLst>
        </pc:picChg>
      </pc:sldChg>
      <pc:sldChg chg="delSp modSp add mod ord setBg modClrScheme chgLayout">
        <pc:chgData name="Vrushali Shivanagi" userId="8e5f93c9-c28a-4d20-808e-469570717556" providerId="ADAL" clId="{8B908446-2E4D-4A96-8EC1-383F2C54518A}" dt="2022-02-23T05:45:48.107" v="2844" actId="1076"/>
        <pc:sldMkLst>
          <pc:docMk/>
          <pc:sldMk cId="207360441" sldId="280"/>
        </pc:sldMkLst>
        <pc:spChg chg="del">
          <ac:chgData name="Vrushali Shivanagi" userId="8e5f93c9-c28a-4d20-808e-469570717556" providerId="ADAL" clId="{8B908446-2E4D-4A96-8EC1-383F2C54518A}" dt="2022-02-23T05:45:40.655" v="2842" actId="478"/>
          <ac:spMkLst>
            <pc:docMk/>
            <pc:sldMk cId="207360441" sldId="280"/>
            <ac:spMk id="4" creationId="{2DFED373-9C6B-0C4E-A7A8-C98427E80260}"/>
          </ac:spMkLst>
        </pc:spChg>
        <pc:spChg chg="mod">
          <ac:chgData name="Vrushali Shivanagi" userId="8e5f93c9-c28a-4d20-808e-469570717556" providerId="ADAL" clId="{8B908446-2E4D-4A96-8EC1-383F2C54518A}" dt="2022-02-22T13:22:44.276" v="920" actId="948"/>
          <ac:spMkLst>
            <pc:docMk/>
            <pc:sldMk cId="207360441" sldId="280"/>
            <ac:spMk id="5" creationId="{8B05ACFB-43BA-634D-9D0B-91DE81E27703}"/>
          </ac:spMkLst>
        </pc:spChg>
        <pc:spChg chg="mod">
          <ac:chgData name="Vrushali Shivanagi" userId="8e5f93c9-c28a-4d20-808e-469570717556" providerId="ADAL" clId="{8B908446-2E4D-4A96-8EC1-383F2C54518A}" dt="2022-02-22T13:22:49.778" v="921" actId="1076"/>
          <ac:spMkLst>
            <pc:docMk/>
            <pc:sldMk cId="207360441" sldId="280"/>
            <ac:spMk id="6" creationId="{9DC967E1-A166-F348-8ABE-8F8CD34E5E7C}"/>
          </ac:spMkLst>
        </pc:spChg>
        <pc:spChg chg="mod">
          <ac:chgData name="Vrushali Shivanagi" userId="8e5f93c9-c28a-4d20-808e-469570717556" providerId="ADAL" clId="{8B908446-2E4D-4A96-8EC1-383F2C54518A}" dt="2022-02-22T13:22:54.463" v="923" actId="1076"/>
          <ac:spMkLst>
            <pc:docMk/>
            <pc:sldMk cId="207360441" sldId="280"/>
            <ac:spMk id="7" creationId="{FCAAC962-103F-1344-9A18-DB7B94ECA2A8}"/>
          </ac:spMkLst>
        </pc:spChg>
        <pc:spChg chg="mod">
          <ac:chgData name="Vrushali Shivanagi" userId="8e5f93c9-c28a-4d20-808e-469570717556" providerId="ADAL" clId="{8B908446-2E4D-4A96-8EC1-383F2C54518A}" dt="2022-02-22T13:31:39.104" v="981" actId="108"/>
          <ac:spMkLst>
            <pc:docMk/>
            <pc:sldMk cId="207360441" sldId="280"/>
            <ac:spMk id="8" creationId="{3D87157C-D6B6-9944-BB74-ECE3B4904B26}"/>
          </ac:spMkLst>
        </pc:spChg>
        <pc:spChg chg="mod">
          <ac:chgData name="Vrushali Shivanagi" userId="8e5f93c9-c28a-4d20-808e-469570717556" providerId="ADAL" clId="{8B908446-2E4D-4A96-8EC1-383F2C54518A}" dt="2022-02-22T13:23:03.124" v="925" actId="1076"/>
          <ac:spMkLst>
            <pc:docMk/>
            <pc:sldMk cId="207360441" sldId="280"/>
            <ac:spMk id="9" creationId="{BF2CFB31-E399-FF47-897E-8D74A83A028E}"/>
          </ac:spMkLst>
        </pc:spChg>
        <pc:spChg chg="mod">
          <ac:chgData name="Vrushali Shivanagi" userId="8e5f93c9-c28a-4d20-808e-469570717556" providerId="ADAL" clId="{8B908446-2E4D-4A96-8EC1-383F2C54518A}" dt="2022-02-23T05:45:44.457" v="2843" actId="207"/>
          <ac:spMkLst>
            <pc:docMk/>
            <pc:sldMk cId="207360441" sldId="280"/>
            <ac:spMk id="11" creationId="{3B8ABDBE-9083-DB42-8054-F7AFE623FD79}"/>
          </ac:spMkLst>
        </pc:spChg>
        <pc:spChg chg="mod">
          <ac:chgData name="Vrushali Shivanagi" userId="8e5f93c9-c28a-4d20-808e-469570717556" providerId="ADAL" clId="{8B908446-2E4D-4A96-8EC1-383F2C54518A}" dt="2022-02-23T05:45:44.457" v="2843" actId="207"/>
          <ac:spMkLst>
            <pc:docMk/>
            <pc:sldMk cId="207360441" sldId="280"/>
            <ac:spMk id="12" creationId="{01AC5131-D711-DA42-BE15-25DAD5F80DF2}"/>
          </ac:spMkLst>
        </pc:spChg>
        <pc:spChg chg="mod">
          <ac:chgData name="Vrushali Shivanagi" userId="8e5f93c9-c28a-4d20-808e-469570717556" providerId="ADAL" clId="{8B908446-2E4D-4A96-8EC1-383F2C54518A}" dt="2022-02-23T05:45:44.457" v="2843" actId="207"/>
          <ac:spMkLst>
            <pc:docMk/>
            <pc:sldMk cId="207360441" sldId="280"/>
            <ac:spMk id="13" creationId="{D1FB4D74-9293-6342-9B70-D7CDEC27ECD5}"/>
          </ac:spMkLst>
        </pc:spChg>
        <pc:spChg chg="mod">
          <ac:chgData name="Vrushali Shivanagi" userId="8e5f93c9-c28a-4d20-808e-469570717556" providerId="ADAL" clId="{8B908446-2E4D-4A96-8EC1-383F2C54518A}" dt="2022-02-23T05:45:44.457" v="2843" actId="207"/>
          <ac:spMkLst>
            <pc:docMk/>
            <pc:sldMk cId="207360441" sldId="280"/>
            <ac:spMk id="14" creationId="{FBDB016A-B1BE-6545-BEF1-AC678609552D}"/>
          </ac:spMkLst>
        </pc:spChg>
        <pc:spChg chg="mod">
          <ac:chgData name="Vrushali Shivanagi" userId="8e5f93c9-c28a-4d20-808e-469570717556" providerId="ADAL" clId="{8B908446-2E4D-4A96-8EC1-383F2C54518A}" dt="2022-02-23T05:45:44.457" v="2843" actId="207"/>
          <ac:spMkLst>
            <pc:docMk/>
            <pc:sldMk cId="207360441" sldId="280"/>
            <ac:spMk id="15" creationId="{12CC525D-1D91-864F-82D3-58646CCED96A}"/>
          </ac:spMkLst>
        </pc:spChg>
        <pc:spChg chg="mod">
          <ac:chgData name="Vrushali Shivanagi" userId="8e5f93c9-c28a-4d20-808e-469570717556" providerId="ADAL" clId="{8B908446-2E4D-4A96-8EC1-383F2C54518A}" dt="2022-02-23T05:45:44.457" v="2843" actId="207"/>
          <ac:spMkLst>
            <pc:docMk/>
            <pc:sldMk cId="207360441" sldId="280"/>
            <ac:spMk id="16" creationId="{EA62280B-9A5C-1544-9FB3-067327974198}"/>
          </ac:spMkLst>
        </pc:spChg>
        <pc:spChg chg="mod">
          <ac:chgData name="Vrushali Shivanagi" userId="8e5f93c9-c28a-4d20-808e-469570717556" providerId="ADAL" clId="{8B908446-2E4D-4A96-8EC1-383F2C54518A}" dt="2022-02-23T05:45:44.457" v="2843" actId="207"/>
          <ac:spMkLst>
            <pc:docMk/>
            <pc:sldMk cId="207360441" sldId="280"/>
            <ac:spMk id="17" creationId="{79218B7B-1C35-6640-BF07-5A2ACD1E8D83}"/>
          </ac:spMkLst>
        </pc:spChg>
        <pc:spChg chg="mod">
          <ac:chgData name="Vrushali Shivanagi" userId="8e5f93c9-c28a-4d20-808e-469570717556" providerId="ADAL" clId="{8B908446-2E4D-4A96-8EC1-383F2C54518A}" dt="2022-02-23T05:45:44.457" v="2843" actId="207"/>
          <ac:spMkLst>
            <pc:docMk/>
            <pc:sldMk cId="207360441" sldId="280"/>
            <ac:spMk id="18" creationId="{0606D15F-851E-0C49-8606-5C8067E05FB0}"/>
          </ac:spMkLst>
        </pc:spChg>
        <pc:spChg chg="mod">
          <ac:chgData name="Vrushali Shivanagi" userId="8e5f93c9-c28a-4d20-808e-469570717556" providerId="ADAL" clId="{8B908446-2E4D-4A96-8EC1-383F2C54518A}" dt="2022-02-23T05:45:44.457" v="2843" actId="207"/>
          <ac:spMkLst>
            <pc:docMk/>
            <pc:sldMk cId="207360441" sldId="280"/>
            <ac:spMk id="19" creationId="{84D70EDA-0EA5-A94D-A9C3-A2D5D039CF8B}"/>
          </ac:spMkLst>
        </pc:spChg>
        <pc:spChg chg="mod">
          <ac:chgData name="Vrushali Shivanagi" userId="8e5f93c9-c28a-4d20-808e-469570717556" providerId="ADAL" clId="{8B908446-2E4D-4A96-8EC1-383F2C54518A}" dt="2022-02-23T05:45:44.457" v="2843" actId="207"/>
          <ac:spMkLst>
            <pc:docMk/>
            <pc:sldMk cId="207360441" sldId="280"/>
            <ac:spMk id="20" creationId="{A0A0D8E5-6DF2-2641-ABBB-9CEE4A8AB9BF}"/>
          </ac:spMkLst>
        </pc:spChg>
        <pc:spChg chg="mod">
          <ac:chgData name="Vrushali Shivanagi" userId="8e5f93c9-c28a-4d20-808e-469570717556" providerId="ADAL" clId="{8B908446-2E4D-4A96-8EC1-383F2C54518A}" dt="2022-02-23T05:45:44.457" v="2843" actId="207"/>
          <ac:spMkLst>
            <pc:docMk/>
            <pc:sldMk cId="207360441" sldId="280"/>
            <ac:spMk id="21" creationId="{EFC997BD-CE44-A941-8559-18504EC55036}"/>
          </ac:spMkLst>
        </pc:spChg>
        <pc:spChg chg="mod">
          <ac:chgData name="Vrushali Shivanagi" userId="8e5f93c9-c28a-4d20-808e-469570717556" providerId="ADAL" clId="{8B908446-2E4D-4A96-8EC1-383F2C54518A}" dt="2022-02-23T05:45:44.457" v="2843" actId="207"/>
          <ac:spMkLst>
            <pc:docMk/>
            <pc:sldMk cId="207360441" sldId="280"/>
            <ac:spMk id="22" creationId="{BC6DD631-32F5-DE40-A128-FB4B2E292E01}"/>
          </ac:spMkLst>
        </pc:spChg>
        <pc:spChg chg="mod">
          <ac:chgData name="Vrushali Shivanagi" userId="8e5f93c9-c28a-4d20-808e-469570717556" providerId="ADAL" clId="{8B908446-2E4D-4A96-8EC1-383F2C54518A}" dt="2022-02-23T05:45:44.457" v="2843" actId="207"/>
          <ac:spMkLst>
            <pc:docMk/>
            <pc:sldMk cId="207360441" sldId="280"/>
            <ac:spMk id="23" creationId="{88F931E6-3A31-FF48-8527-AE7CB5B104BB}"/>
          </ac:spMkLst>
        </pc:spChg>
        <pc:spChg chg="mod">
          <ac:chgData name="Vrushali Shivanagi" userId="8e5f93c9-c28a-4d20-808e-469570717556" providerId="ADAL" clId="{8B908446-2E4D-4A96-8EC1-383F2C54518A}" dt="2022-02-23T05:45:44.457" v="2843" actId="207"/>
          <ac:spMkLst>
            <pc:docMk/>
            <pc:sldMk cId="207360441" sldId="280"/>
            <ac:spMk id="24" creationId="{E7642C7B-C33F-4D48-BECF-3B6AEBD9F28C}"/>
          </ac:spMkLst>
        </pc:spChg>
        <pc:spChg chg="mod">
          <ac:chgData name="Vrushali Shivanagi" userId="8e5f93c9-c28a-4d20-808e-469570717556" providerId="ADAL" clId="{8B908446-2E4D-4A96-8EC1-383F2C54518A}" dt="2022-02-23T05:45:44.457" v="2843" actId="207"/>
          <ac:spMkLst>
            <pc:docMk/>
            <pc:sldMk cId="207360441" sldId="280"/>
            <ac:spMk id="25" creationId="{EBFF425E-600C-7A46-B049-030A894660CF}"/>
          </ac:spMkLst>
        </pc:spChg>
        <pc:spChg chg="mod">
          <ac:chgData name="Vrushali Shivanagi" userId="8e5f93c9-c28a-4d20-808e-469570717556" providerId="ADAL" clId="{8B908446-2E4D-4A96-8EC1-383F2C54518A}" dt="2022-02-23T05:45:44.457" v="2843" actId="207"/>
          <ac:spMkLst>
            <pc:docMk/>
            <pc:sldMk cId="207360441" sldId="280"/>
            <ac:spMk id="26" creationId="{0931B59B-6961-0A4B-A01F-7CA0B328E617}"/>
          </ac:spMkLst>
        </pc:spChg>
        <pc:grpChg chg="mod">
          <ac:chgData name="Vrushali Shivanagi" userId="8e5f93c9-c28a-4d20-808e-469570717556" providerId="ADAL" clId="{8B908446-2E4D-4A96-8EC1-383F2C54518A}" dt="2022-02-23T05:45:48.107" v="2844" actId="1076"/>
          <ac:grpSpMkLst>
            <pc:docMk/>
            <pc:sldMk cId="207360441" sldId="280"/>
            <ac:grpSpMk id="10" creationId="{ADDAE0B5-DA19-E34D-936B-201B84B38CC3}"/>
          </ac:grpSpMkLst>
        </pc:grpChg>
      </pc:sldChg>
      <pc:sldChg chg="add del setBg">
        <pc:chgData name="Vrushali Shivanagi" userId="8e5f93c9-c28a-4d20-808e-469570717556" providerId="ADAL" clId="{8B908446-2E4D-4A96-8EC1-383F2C54518A}" dt="2022-02-22T13:20:48.292" v="907"/>
        <pc:sldMkLst>
          <pc:docMk/>
          <pc:sldMk cId="3430198235" sldId="280"/>
        </pc:sldMkLst>
      </pc:sldChg>
      <pc:sldChg chg="addSp delSp modSp new del mod modClrScheme chgLayout">
        <pc:chgData name="Vrushali Shivanagi" userId="8e5f93c9-c28a-4d20-808e-469570717556" providerId="ADAL" clId="{8B908446-2E4D-4A96-8EC1-383F2C54518A}" dt="2022-02-22T13:50:45.192" v="1064" actId="47"/>
        <pc:sldMkLst>
          <pc:docMk/>
          <pc:sldMk cId="3669551725" sldId="281"/>
        </pc:sldMkLst>
        <pc:spChg chg="add del mod ord">
          <ac:chgData name="Vrushali Shivanagi" userId="8e5f93c9-c28a-4d20-808e-469570717556" providerId="ADAL" clId="{8B908446-2E4D-4A96-8EC1-383F2C54518A}" dt="2022-02-22T13:27:57.398" v="930" actId="700"/>
          <ac:spMkLst>
            <pc:docMk/>
            <pc:sldMk cId="3669551725" sldId="281"/>
            <ac:spMk id="2" creationId="{2B43E429-064B-4B24-9006-D41C86276B77}"/>
          </ac:spMkLst>
        </pc:spChg>
        <pc:spChg chg="add del mod ord">
          <ac:chgData name="Vrushali Shivanagi" userId="8e5f93c9-c28a-4d20-808e-469570717556" providerId="ADAL" clId="{8B908446-2E4D-4A96-8EC1-383F2C54518A}" dt="2022-02-22T13:28:37.273" v="953" actId="21"/>
          <ac:spMkLst>
            <pc:docMk/>
            <pc:sldMk cId="3669551725" sldId="281"/>
            <ac:spMk id="3" creationId="{6FAE713F-7FC4-4335-8084-5D3009030394}"/>
          </ac:spMkLst>
        </pc:spChg>
        <pc:spChg chg="add mod">
          <ac:chgData name="Vrushali Shivanagi" userId="8e5f93c9-c28a-4d20-808e-469570717556" providerId="ADAL" clId="{8B908446-2E4D-4A96-8EC1-383F2C54518A}" dt="2022-02-22T13:28:37.273" v="953" actId="21"/>
          <ac:spMkLst>
            <pc:docMk/>
            <pc:sldMk cId="3669551725" sldId="281"/>
            <ac:spMk id="5" creationId="{1F8459A2-7F4C-4A05-8614-1871EA56C378}"/>
          </ac:spMkLst>
        </pc:spChg>
      </pc:sldChg>
      <pc:sldChg chg="addSp delSp modSp new del mod modClrScheme chgLayout">
        <pc:chgData name="Vrushali Shivanagi" userId="8e5f93c9-c28a-4d20-808e-469570717556" providerId="ADAL" clId="{8B908446-2E4D-4A96-8EC1-383F2C54518A}" dt="2022-02-22T13:47:46.054" v="1015" actId="47"/>
        <pc:sldMkLst>
          <pc:docMk/>
          <pc:sldMk cId="2656156562" sldId="282"/>
        </pc:sldMkLst>
        <pc:spChg chg="add del mod">
          <ac:chgData name="Vrushali Shivanagi" userId="8e5f93c9-c28a-4d20-808e-469570717556" providerId="ADAL" clId="{8B908446-2E4D-4A96-8EC1-383F2C54518A}" dt="2022-02-22T13:28:48.196" v="955" actId="478"/>
          <ac:spMkLst>
            <pc:docMk/>
            <pc:sldMk cId="2656156562" sldId="282"/>
            <ac:spMk id="2" creationId="{65293C55-A7F3-42D4-BD49-FA39090C5390}"/>
          </ac:spMkLst>
        </pc:spChg>
        <pc:spChg chg="add del mod">
          <ac:chgData name="Vrushali Shivanagi" userId="8e5f93c9-c28a-4d20-808e-469570717556" providerId="ADAL" clId="{8B908446-2E4D-4A96-8EC1-383F2C54518A}" dt="2022-02-22T13:31:57.449" v="982" actId="478"/>
          <ac:spMkLst>
            <pc:docMk/>
            <pc:sldMk cId="2656156562" sldId="282"/>
            <ac:spMk id="3" creationId="{2EC0FB8C-1727-4D18-BF36-F925D2649410}"/>
          </ac:spMkLst>
        </pc:spChg>
        <pc:spChg chg="add mod ord">
          <ac:chgData name="Vrushali Shivanagi" userId="8e5f93c9-c28a-4d20-808e-469570717556" providerId="ADAL" clId="{8B908446-2E4D-4A96-8EC1-383F2C54518A}" dt="2022-02-22T13:47:22.934" v="1014" actId="700"/>
          <ac:spMkLst>
            <pc:docMk/>
            <pc:sldMk cId="2656156562" sldId="282"/>
            <ac:spMk id="4" creationId="{BBF63F4E-288F-4230-AC3F-07D599734618}"/>
          </ac:spMkLst>
        </pc:spChg>
        <pc:spChg chg="add mod ord">
          <ac:chgData name="Vrushali Shivanagi" userId="8e5f93c9-c28a-4d20-808e-469570717556" providerId="ADAL" clId="{8B908446-2E4D-4A96-8EC1-383F2C54518A}" dt="2022-02-22T13:47:22.934" v="1014" actId="700"/>
          <ac:spMkLst>
            <pc:docMk/>
            <pc:sldMk cId="2656156562" sldId="282"/>
            <ac:spMk id="5" creationId="{BCC92F4A-E6DD-414A-A59C-56644AAB24FA}"/>
          </ac:spMkLst>
        </pc:spChg>
        <pc:spChg chg="add mod ord">
          <ac:chgData name="Vrushali Shivanagi" userId="8e5f93c9-c28a-4d20-808e-469570717556" providerId="ADAL" clId="{8B908446-2E4D-4A96-8EC1-383F2C54518A}" dt="2022-02-22T13:47:22.934" v="1014" actId="700"/>
          <ac:spMkLst>
            <pc:docMk/>
            <pc:sldMk cId="2656156562" sldId="282"/>
            <ac:spMk id="6" creationId="{DEEBD892-71DF-426F-A804-3D959FEC9C23}"/>
          </ac:spMkLst>
        </pc:spChg>
      </pc:sldChg>
      <pc:sldChg chg="addSp delSp modSp new mod">
        <pc:chgData name="Vrushali Shivanagi" userId="8e5f93c9-c28a-4d20-808e-469570717556" providerId="ADAL" clId="{8B908446-2E4D-4A96-8EC1-383F2C54518A}" dt="2022-02-22T13:31:25.103" v="979" actId="1076"/>
        <pc:sldMkLst>
          <pc:docMk/>
          <pc:sldMk cId="645097607" sldId="283"/>
        </pc:sldMkLst>
        <pc:spChg chg="del">
          <ac:chgData name="Vrushali Shivanagi" userId="8e5f93c9-c28a-4d20-808e-469570717556" providerId="ADAL" clId="{8B908446-2E4D-4A96-8EC1-383F2C54518A}" dt="2022-02-22T13:29:58.083" v="966" actId="478"/>
          <ac:spMkLst>
            <pc:docMk/>
            <pc:sldMk cId="645097607" sldId="283"/>
            <ac:spMk id="2" creationId="{7F085A32-7594-4C31-B67F-1BB920DF0DE9}"/>
          </ac:spMkLst>
        </pc:spChg>
        <pc:spChg chg="del">
          <ac:chgData name="Vrushali Shivanagi" userId="8e5f93c9-c28a-4d20-808e-469570717556" providerId="ADAL" clId="{8B908446-2E4D-4A96-8EC1-383F2C54518A}" dt="2022-02-22T13:29:58.083" v="966" actId="478"/>
          <ac:spMkLst>
            <pc:docMk/>
            <pc:sldMk cId="645097607" sldId="283"/>
            <ac:spMk id="3" creationId="{D279174B-01D0-4950-873A-7B262843F620}"/>
          </ac:spMkLst>
        </pc:spChg>
        <pc:spChg chg="add del mod">
          <ac:chgData name="Vrushali Shivanagi" userId="8e5f93c9-c28a-4d20-808e-469570717556" providerId="ADAL" clId="{8B908446-2E4D-4A96-8EC1-383F2C54518A}" dt="2022-02-22T13:30:06.949" v="968"/>
          <ac:spMkLst>
            <pc:docMk/>
            <pc:sldMk cId="645097607" sldId="283"/>
            <ac:spMk id="4" creationId="{E2B38910-06D4-44C8-A78F-AD39CBC0F06A}"/>
          </ac:spMkLst>
        </pc:spChg>
        <pc:spChg chg="add del mod">
          <ac:chgData name="Vrushali Shivanagi" userId="8e5f93c9-c28a-4d20-808e-469570717556" providerId="ADAL" clId="{8B908446-2E4D-4A96-8EC1-383F2C54518A}" dt="2022-02-22T13:30:06.949" v="968"/>
          <ac:spMkLst>
            <pc:docMk/>
            <pc:sldMk cId="645097607" sldId="283"/>
            <ac:spMk id="5" creationId="{08E5376A-34D2-4D75-A6C9-F4C4D869780A}"/>
          </ac:spMkLst>
        </pc:spChg>
        <pc:spChg chg="add mod">
          <ac:chgData name="Vrushali Shivanagi" userId="8e5f93c9-c28a-4d20-808e-469570717556" providerId="ADAL" clId="{8B908446-2E4D-4A96-8EC1-383F2C54518A}" dt="2022-02-22T13:31:09.792" v="976" actId="255"/>
          <ac:spMkLst>
            <pc:docMk/>
            <pc:sldMk cId="645097607" sldId="283"/>
            <ac:spMk id="7" creationId="{28AE5873-8F28-4899-9CEE-B551F024E96A}"/>
          </ac:spMkLst>
        </pc:spChg>
        <pc:spChg chg="add mod">
          <ac:chgData name="Vrushali Shivanagi" userId="8e5f93c9-c28a-4d20-808e-469570717556" providerId="ADAL" clId="{8B908446-2E4D-4A96-8EC1-383F2C54518A}" dt="2022-02-22T13:31:25.103" v="979" actId="1076"/>
          <ac:spMkLst>
            <pc:docMk/>
            <pc:sldMk cId="645097607" sldId="283"/>
            <ac:spMk id="8" creationId="{4194632B-5634-42BF-BE07-7718DC2E31E5}"/>
          </ac:spMkLst>
        </pc:spChg>
        <pc:picChg chg="add del">
          <ac:chgData name="Vrushali Shivanagi" userId="8e5f93c9-c28a-4d20-808e-469570717556" providerId="ADAL" clId="{8B908446-2E4D-4A96-8EC1-383F2C54518A}" dt="2022-02-22T13:30:12.360" v="970"/>
          <ac:picMkLst>
            <pc:docMk/>
            <pc:sldMk cId="645097607" sldId="283"/>
            <ac:picMk id="6" creationId="{CD27F64F-5C92-47DB-B3E9-C53744EF1FFE}"/>
          </ac:picMkLst>
        </pc:picChg>
      </pc:sldChg>
      <pc:sldChg chg="addSp delSp modSp add mod">
        <pc:chgData name="Vrushali Shivanagi" userId="8e5f93c9-c28a-4d20-808e-469570717556" providerId="ADAL" clId="{8B908446-2E4D-4A96-8EC1-383F2C54518A}" dt="2022-02-22T14:21:30.978" v="1564" actId="207"/>
        <pc:sldMkLst>
          <pc:docMk/>
          <pc:sldMk cId="756737295" sldId="2147138533"/>
        </pc:sldMkLst>
        <pc:spChg chg="add del mod">
          <ac:chgData name="Vrushali Shivanagi" userId="8e5f93c9-c28a-4d20-808e-469570717556" providerId="ADAL" clId="{8B908446-2E4D-4A96-8EC1-383F2C54518A}" dt="2022-02-22T13:49:29.676" v="1050" actId="478"/>
          <ac:spMkLst>
            <pc:docMk/>
            <pc:sldMk cId="756737295" sldId="2147138533"/>
            <ac:spMk id="3" creationId="{D6B22345-E3FB-46D6-AC0C-A9149D005A92}"/>
          </ac:spMkLst>
        </pc:spChg>
        <pc:spChg chg="mod">
          <ac:chgData name="Vrushali Shivanagi" userId="8e5f93c9-c28a-4d20-808e-469570717556" providerId="ADAL" clId="{8B908446-2E4D-4A96-8EC1-383F2C54518A}" dt="2022-02-22T14:20:57.710" v="1562" actId="1076"/>
          <ac:spMkLst>
            <pc:docMk/>
            <pc:sldMk cId="756737295" sldId="2147138533"/>
            <ac:spMk id="4" creationId="{3469A5AD-346D-2548-BDE6-F3E85D56728C}"/>
          </ac:spMkLst>
        </pc:spChg>
        <pc:spChg chg="add mod ord">
          <ac:chgData name="Vrushali Shivanagi" userId="8e5f93c9-c28a-4d20-808e-469570717556" providerId="ADAL" clId="{8B908446-2E4D-4A96-8EC1-383F2C54518A}" dt="2022-02-22T14:21:30.978" v="1564" actId="207"/>
          <ac:spMkLst>
            <pc:docMk/>
            <pc:sldMk cId="756737295" sldId="2147138533"/>
            <ac:spMk id="9" creationId="{106AC6D9-6093-452F-B168-9841C51BBA4F}"/>
          </ac:spMkLst>
        </pc:spChg>
        <pc:spChg chg="mod">
          <ac:chgData name="Vrushali Shivanagi" userId="8e5f93c9-c28a-4d20-808e-469570717556" providerId="ADAL" clId="{8B908446-2E4D-4A96-8EC1-383F2C54518A}" dt="2022-02-22T14:11:06.664" v="1507" actId="165"/>
          <ac:spMkLst>
            <pc:docMk/>
            <pc:sldMk cId="756737295" sldId="2147138533"/>
            <ac:spMk id="35" creationId="{341B29B9-5035-F545-9D18-CC6CBB01AA20}"/>
          </ac:spMkLst>
        </pc:spChg>
        <pc:spChg chg="mod">
          <ac:chgData name="Vrushali Shivanagi" userId="8e5f93c9-c28a-4d20-808e-469570717556" providerId="ADAL" clId="{8B908446-2E4D-4A96-8EC1-383F2C54518A}" dt="2022-02-22T14:11:06.664" v="1507" actId="165"/>
          <ac:spMkLst>
            <pc:docMk/>
            <pc:sldMk cId="756737295" sldId="2147138533"/>
            <ac:spMk id="44" creationId="{78C6F7E8-3662-0A4F-A2EC-0CA192CE608E}"/>
          </ac:spMkLst>
        </pc:spChg>
        <pc:spChg chg="mod">
          <ac:chgData name="Vrushali Shivanagi" userId="8e5f93c9-c28a-4d20-808e-469570717556" providerId="ADAL" clId="{8B908446-2E4D-4A96-8EC1-383F2C54518A}" dt="2022-02-22T14:11:06.664" v="1507" actId="165"/>
          <ac:spMkLst>
            <pc:docMk/>
            <pc:sldMk cId="756737295" sldId="2147138533"/>
            <ac:spMk id="45" creationId="{440CB235-63ED-214A-8F9F-D51EC3C289EE}"/>
          </ac:spMkLst>
        </pc:spChg>
        <pc:spChg chg="mod">
          <ac:chgData name="Vrushali Shivanagi" userId="8e5f93c9-c28a-4d20-808e-469570717556" providerId="ADAL" clId="{8B908446-2E4D-4A96-8EC1-383F2C54518A}" dt="2022-02-22T14:11:06.664" v="1507" actId="165"/>
          <ac:spMkLst>
            <pc:docMk/>
            <pc:sldMk cId="756737295" sldId="2147138533"/>
            <ac:spMk id="46" creationId="{6D414B9F-9509-5942-BCA3-671257E536E7}"/>
          </ac:spMkLst>
        </pc:spChg>
        <pc:spChg chg="mod">
          <ac:chgData name="Vrushali Shivanagi" userId="8e5f93c9-c28a-4d20-808e-469570717556" providerId="ADAL" clId="{8B908446-2E4D-4A96-8EC1-383F2C54518A}" dt="2022-02-22T14:11:06.664" v="1507" actId="165"/>
          <ac:spMkLst>
            <pc:docMk/>
            <pc:sldMk cId="756737295" sldId="2147138533"/>
            <ac:spMk id="47" creationId="{23DCE96A-DA1D-BD43-873A-C51CA8FCC07A}"/>
          </ac:spMkLst>
        </pc:spChg>
        <pc:spChg chg="mod">
          <ac:chgData name="Vrushali Shivanagi" userId="8e5f93c9-c28a-4d20-808e-469570717556" providerId="ADAL" clId="{8B908446-2E4D-4A96-8EC1-383F2C54518A}" dt="2022-02-22T14:11:06.664" v="1507" actId="165"/>
          <ac:spMkLst>
            <pc:docMk/>
            <pc:sldMk cId="756737295" sldId="2147138533"/>
            <ac:spMk id="48" creationId="{8FB2181A-A992-5C4A-8354-92E5F89D37E2}"/>
          </ac:spMkLst>
        </pc:spChg>
        <pc:spChg chg="mod">
          <ac:chgData name="Vrushali Shivanagi" userId="8e5f93c9-c28a-4d20-808e-469570717556" providerId="ADAL" clId="{8B908446-2E4D-4A96-8EC1-383F2C54518A}" dt="2022-02-22T14:11:06.664" v="1507" actId="165"/>
          <ac:spMkLst>
            <pc:docMk/>
            <pc:sldMk cId="756737295" sldId="2147138533"/>
            <ac:spMk id="49" creationId="{7C7EFA09-ECC3-0F4A-AE51-0AD5DB01AA65}"/>
          </ac:spMkLst>
        </pc:spChg>
        <pc:spChg chg="mod">
          <ac:chgData name="Vrushali Shivanagi" userId="8e5f93c9-c28a-4d20-808e-469570717556" providerId="ADAL" clId="{8B908446-2E4D-4A96-8EC1-383F2C54518A}" dt="2022-02-22T14:11:06.664" v="1507" actId="165"/>
          <ac:spMkLst>
            <pc:docMk/>
            <pc:sldMk cId="756737295" sldId="2147138533"/>
            <ac:spMk id="50" creationId="{BC6C551D-8C27-0B4E-911B-061F90C5481B}"/>
          </ac:spMkLst>
        </pc:spChg>
        <pc:spChg chg="mod">
          <ac:chgData name="Vrushali Shivanagi" userId="8e5f93c9-c28a-4d20-808e-469570717556" providerId="ADAL" clId="{8B908446-2E4D-4A96-8EC1-383F2C54518A}" dt="2022-02-22T14:11:06.664" v="1507" actId="165"/>
          <ac:spMkLst>
            <pc:docMk/>
            <pc:sldMk cId="756737295" sldId="2147138533"/>
            <ac:spMk id="51" creationId="{1309FFE3-8576-DB46-9EC3-1DCC09B2F08B}"/>
          </ac:spMkLst>
        </pc:spChg>
        <pc:spChg chg="mod">
          <ac:chgData name="Vrushali Shivanagi" userId="8e5f93c9-c28a-4d20-808e-469570717556" providerId="ADAL" clId="{8B908446-2E4D-4A96-8EC1-383F2C54518A}" dt="2022-02-22T14:11:06.664" v="1507" actId="165"/>
          <ac:spMkLst>
            <pc:docMk/>
            <pc:sldMk cId="756737295" sldId="2147138533"/>
            <ac:spMk id="52" creationId="{F48B3866-8578-0341-BD29-8F2F60636538}"/>
          </ac:spMkLst>
        </pc:spChg>
        <pc:spChg chg="mod">
          <ac:chgData name="Vrushali Shivanagi" userId="8e5f93c9-c28a-4d20-808e-469570717556" providerId="ADAL" clId="{8B908446-2E4D-4A96-8EC1-383F2C54518A}" dt="2022-02-22T14:11:06.664" v="1507" actId="165"/>
          <ac:spMkLst>
            <pc:docMk/>
            <pc:sldMk cId="756737295" sldId="2147138533"/>
            <ac:spMk id="53" creationId="{C3DDDA23-A87A-2C40-AB49-A1408284B0BF}"/>
          </ac:spMkLst>
        </pc:spChg>
        <pc:spChg chg="mod">
          <ac:chgData name="Vrushali Shivanagi" userId="8e5f93c9-c28a-4d20-808e-469570717556" providerId="ADAL" clId="{8B908446-2E4D-4A96-8EC1-383F2C54518A}" dt="2022-02-22T14:11:06.664" v="1507" actId="165"/>
          <ac:spMkLst>
            <pc:docMk/>
            <pc:sldMk cId="756737295" sldId="2147138533"/>
            <ac:spMk id="54" creationId="{4697CB76-6C96-3245-AEEE-385D822694D9}"/>
          </ac:spMkLst>
        </pc:spChg>
        <pc:spChg chg="mod">
          <ac:chgData name="Vrushali Shivanagi" userId="8e5f93c9-c28a-4d20-808e-469570717556" providerId="ADAL" clId="{8B908446-2E4D-4A96-8EC1-383F2C54518A}" dt="2022-02-22T14:11:06.664" v="1507" actId="165"/>
          <ac:spMkLst>
            <pc:docMk/>
            <pc:sldMk cId="756737295" sldId="2147138533"/>
            <ac:spMk id="55" creationId="{6D9EE114-7003-5444-AE5A-307939D99339}"/>
          </ac:spMkLst>
        </pc:spChg>
        <pc:spChg chg="mod">
          <ac:chgData name="Vrushali Shivanagi" userId="8e5f93c9-c28a-4d20-808e-469570717556" providerId="ADAL" clId="{8B908446-2E4D-4A96-8EC1-383F2C54518A}" dt="2022-02-22T14:11:06.664" v="1507" actId="165"/>
          <ac:spMkLst>
            <pc:docMk/>
            <pc:sldMk cId="756737295" sldId="2147138533"/>
            <ac:spMk id="56" creationId="{58C8E00C-E9FC-284E-B9AC-74989348D74F}"/>
          </ac:spMkLst>
        </pc:spChg>
        <pc:spChg chg="mod">
          <ac:chgData name="Vrushali Shivanagi" userId="8e5f93c9-c28a-4d20-808e-469570717556" providerId="ADAL" clId="{8B908446-2E4D-4A96-8EC1-383F2C54518A}" dt="2022-02-22T14:11:06.664" v="1507" actId="165"/>
          <ac:spMkLst>
            <pc:docMk/>
            <pc:sldMk cId="756737295" sldId="2147138533"/>
            <ac:spMk id="57" creationId="{ABE2C76A-9BF0-244C-B801-3D769146FEB1}"/>
          </ac:spMkLst>
        </pc:spChg>
        <pc:spChg chg="mod">
          <ac:chgData name="Vrushali Shivanagi" userId="8e5f93c9-c28a-4d20-808e-469570717556" providerId="ADAL" clId="{8B908446-2E4D-4A96-8EC1-383F2C54518A}" dt="2022-02-22T14:11:06.664" v="1507" actId="165"/>
          <ac:spMkLst>
            <pc:docMk/>
            <pc:sldMk cId="756737295" sldId="2147138533"/>
            <ac:spMk id="58" creationId="{D3AD950A-13E1-5841-987B-29D81B6BC211}"/>
          </ac:spMkLst>
        </pc:spChg>
        <pc:spChg chg="mod">
          <ac:chgData name="Vrushali Shivanagi" userId="8e5f93c9-c28a-4d20-808e-469570717556" providerId="ADAL" clId="{8B908446-2E4D-4A96-8EC1-383F2C54518A}" dt="2022-02-22T14:11:06.664" v="1507" actId="165"/>
          <ac:spMkLst>
            <pc:docMk/>
            <pc:sldMk cId="756737295" sldId="2147138533"/>
            <ac:spMk id="59" creationId="{4FE957AC-6696-D84F-A6A8-A0F261934729}"/>
          </ac:spMkLst>
        </pc:spChg>
        <pc:spChg chg="mod">
          <ac:chgData name="Vrushali Shivanagi" userId="8e5f93c9-c28a-4d20-808e-469570717556" providerId="ADAL" clId="{8B908446-2E4D-4A96-8EC1-383F2C54518A}" dt="2022-02-22T14:11:06.664" v="1507" actId="165"/>
          <ac:spMkLst>
            <pc:docMk/>
            <pc:sldMk cId="756737295" sldId="2147138533"/>
            <ac:spMk id="60" creationId="{EE5B4DF5-C676-4745-94BA-F4E4DA7F33C7}"/>
          </ac:spMkLst>
        </pc:spChg>
        <pc:spChg chg="mod">
          <ac:chgData name="Vrushali Shivanagi" userId="8e5f93c9-c28a-4d20-808e-469570717556" providerId="ADAL" clId="{8B908446-2E4D-4A96-8EC1-383F2C54518A}" dt="2022-02-22T14:11:06.664" v="1507" actId="165"/>
          <ac:spMkLst>
            <pc:docMk/>
            <pc:sldMk cId="756737295" sldId="2147138533"/>
            <ac:spMk id="64" creationId="{2B7C8AB6-E52F-1D40-B3EF-C7D097126426}"/>
          </ac:spMkLst>
        </pc:spChg>
        <pc:spChg chg="mod">
          <ac:chgData name="Vrushali Shivanagi" userId="8e5f93c9-c28a-4d20-808e-469570717556" providerId="ADAL" clId="{8B908446-2E4D-4A96-8EC1-383F2C54518A}" dt="2022-02-22T14:11:06.664" v="1507" actId="165"/>
          <ac:spMkLst>
            <pc:docMk/>
            <pc:sldMk cId="756737295" sldId="2147138533"/>
            <ac:spMk id="65" creationId="{C4EA22FE-604B-EF4F-AB72-405B878FFF8F}"/>
          </ac:spMkLst>
        </pc:spChg>
        <pc:spChg chg="mod">
          <ac:chgData name="Vrushali Shivanagi" userId="8e5f93c9-c28a-4d20-808e-469570717556" providerId="ADAL" clId="{8B908446-2E4D-4A96-8EC1-383F2C54518A}" dt="2022-02-22T14:11:06.664" v="1507" actId="165"/>
          <ac:spMkLst>
            <pc:docMk/>
            <pc:sldMk cId="756737295" sldId="2147138533"/>
            <ac:spMk id="85" creationId="{C8942EBB-EA15-BC48-A960-84C34ADC4A60}"/>
          </ac:spMkLst>
        </pc:spChg>
        <pc:spChg chg="mod">
          <ac:chgData name="Vrushali Shivanagi" userId="8e5f93c9-c28a-4d20-808e-469570717556" providerId="ADAL" clId="{8B908446-2E4D-4A96-8EC1-383F2C54518A}" dt="2022-02-22T14:11:06.664" v="1507" actId="165"/>
          <ac:spMkLst>
            <pc:docMk/>
            <pc:sldMk cId="756737295" sldId="2147138533"/>
            <ac:spMk id="86" creationId="{C6B58FAC-441D-AE4A-AF69-50A4B423ACCC}"/>
          </ac:spMkLst>
        </pc:spChg>
        <pc:spChg chg="mod">
          <ac:chgData name="Vrushali Shivanagi" userId="8e5f93c9-c28a-4d20-808e-469570717556" providerId="ADAL" clId="{8B908446-2E4D-4A96-8EC1-383F2C54518A}" dt="2022-02-22T14:11:06.664" v="1507" actId="165"/>
          <ac:spMkLst>
            <pc:docMk/>
            <pc:sldMk cId="756737295" sldId="2147138533"/>
            <ac:spMk id="87" creationId="{ABDD5359-5807-0D4C-95F0-401607614256}"/>
          </ac:spMkLst>
        </pc:spChg>
        <pc:spChg chg="mod">
          <ac:chgData name="Vrushali Shivanagi" userId="8e5f93c9-c28a-4d20-808e-469570717556" providerId="ADAL" clId="{8B908446-2E4D-4A96-8EC1-383F2C54518A}" dt="2022-02-22T14:11:06.664" v="1507" actId="165"/>
          <ac:spMkLst>
            <pc:docMk/>
            <pc:sldMk cId="756737295" sldId="2147138533"/>
            <ac:spMk id="88" creationId="{3DFE3A2B-02E6-584D-8EA1-8FA6ACDF8938}"/>
          </ac:spMkLst>
        </pc:spChg>
        <pc:spChg chg="mod">
          <ac:chgData name="Vrushali Shivanagi" userId="8e5f93c9-c28a-4d20-808e-469570717556" providerId="ADAL" clId="{8B908446-2E4D-4A96-8EC1-383F2C54518A}" dt="2022-02-22T14:11:06.664" v="1507" actId="165"/>
          <ac:spMkLst>
            <pc:docMk/>
            <pc:sldMk cId="756737295" sldId="2147138533"/>
            <ac:spMk id="89" creationId="{93A6FC27-994F-2740-8734-38C8ACA4E69E}"/>
          </ac:spMkLst>
        </pc:spChg>
        <pc:spChg chg="mod">
          <ac:chgData name="Vrushali Shivanagi" userId="8e5f93c9-c28a-4d20-808e-469570717556" providerId="ADAL" clId="{8B908446-2E4D-4A96-8EC1-383F2C54518A}" dt="2022-02-22T14:11:06.664" v="1507" actId="165"/>
          <ac:spMkLst>
            <pc:docMk/>
            <pc:sldMk cId="756737295" sldId="2147138533"/>
            <ac:spMk id="90" creationId="{F0542580-56E0-DD43-BE0A-7E0B2318C821}"/>
          </ac:spMkLst>
        </pc:spChg>
        <pc:spChg chg="mod">
          <ac:chgData name="Vrushali Shivanagi" userId="8e5f93c9-c28a-4d20-808e-469570717556" providerId="ADAL" clId="{8B908446-2E4D-4A96-8EC1-383F2C54518A}" dt="2022-02-22T14:11:06.664" v="1507" actId="165"/>
          <ac:spMkLst>
            <pc:docMk/>
            <pc:sldMk cId="756737295" sldId="2147138533"/>
            <ac:spMk id="91" creationId="{8B4B8867-A359-EC42-B922-6455BCADEB91}"/>
          </ac:spMkLst>
        </pc:spChg>
        <pc:spChg chg="mod">
          <ac:chgData name="Vrushali Shivanagi" userId="8e5f93c9-c28a-4d20-808e-469570717556" providerId="ADAL" clId="{8B908446-2E4D-4A96-8EC1-383F2C54518A}" dt="2022-02-22T14:11:06.664" v="1507" actId="165"/>
          <ac:spMkLst>
            <pc:docMk/>
            <pc:sldMk cId="756737295" sldId="2147138533"/>
            <ac:spMk id="92" creationId="{4009D233-006C-D44B-A94B-CD6254F0E0C0}"/>
          </ac:spMkLst>
        </pc:spChg>
        <pc:spChg chg="mod">
          <ac:chgData name="Vrushali Shivanagi" userId="8e5f93c9-c28a-4d20-808e-469570717556" providerId="ADAL" clId="{8B908446-2E4D-4A96-8EC1-383F2C54518A}" dt="2022-02-22T14:11:06.664" v="1507" actId="165"/>
          <ac:spMkLst>
            <pc:docMk/>
            <pc:sldMk cId="756737295" sldId="2147138533"/>
            <ac:spMk id="93" creationId="{3F866F59-EB80-1F4C-BB3B-89A8B31898C8}"/>
          </ac:spMkLst>
        </pc:spChg>
        <pc:spChg chg="mod">
          <ac:chgData name="Vrushali Shivanagi" userId="8e5f93c9-c28a-4d20-808e-469570717556" providerId="ADAL" clId="{8B908446-2E4D-4A96-8EC1-383F2C54518A}" dt="2022-02-22T14:11:06.664" v="1507" actId="165"/>
          <ac:spMkLst>
            <pc:docMk/>
            <pc:sldMk cId="756737295" sldId="2147138533"/>
            <ac:spMk id="94" creationId="{7B15D108-6133-3246-BBA5-0331ECE35B09}"/>
          </ac:spMkLst>
        </pc:spChg>
        <pc:spChg chg="mod">
          <ac:chgData name="Vrushali Shivanagi" userId="8e5f93c9-c28a-4d20-808e-469570717556" providerId="ADAL" clId="{8B908446-2E4D-4A96-8EC1-383F2C54518A}" dt="2022-02-22T14:11:06.664" v="1507" actId="165"/>
          <ac:spMkLst>
            <pc:docMk/>
            <pc:sldMk cId="756737295" sldId="2147138533"/>
            <ac:spMk id="95" creationId="{D7ACED8D-1B70-8548-B373-235B01EA1DB9}"/>
          </ac:spMkLst>
        </pc:spChg>
        <pc:spChg chg="mod">
          <ac:chgData name="Vrushali Shivanagi" userId="8e5f93c9-c28a-4d20-808e-469570717556" providerId="ADAL" clId="{8B908446-2E4D-4A96-8EC1-383F2C54518A}" dt="2022-02-22T14:11:06.664" v="1507" actId="165"/>
          <ac:spMkLst>
            <pc:docMk/>
            <pc:sldMk cId="756737295" sldId="2147138533"/>
            <ac:spMk id="96" creationId="{76374DC2-E046-C842-9290-8DD780C35912}"/>
          </ac:spMkLst>
        </pc:spChg>
        <pc:spChg chg="mod">
          <ac:chgData name="Vrushali Shivanagi" userId="8e5f93c9-c28a-4d20-808e-469570717556" providerId="ADAL" clId="{8B908446-2E4D-4A96-8EC1-383F2C54518A}" dt="2022-02-22T14:11:06.664" v="1507" actId="165"/>
          <ac:spMkLst>
            <pc:docMk/>
            <pc:sldMk cId="756737295" sldId="2147138533"/>
            <ac:spMk id="97" creationId="{8AA51F98-5A17-3E49-BDFB-F02275CEFDD2}"/>
          </ac:spMkLst>
        </pc:spChg>
        <pc:spChg chg="mod">
          <ac:chgData name="Vrushali Shivanagi" userId="8e5f93c9-c28a-4d20-808e-469570717556" providerId="ADAL" clId="{8B908446-2E4D-4A96-8EC1-383F2C54518A}" dt="2022-02-22T14:11:06.664" v="1507" actId="165"/>
          <ac:spMkLst>
            <pc:docMk/>
            <pc:sldMk cId="756737295" sldId="2147138533"/>
            <ac:spMk id="98" creationId="{2683E1A8-A403-844F-86C3-1D94B3E7A782}"/>
          </ac:spMkLst>
        </pc:spChg>
        <pc:spChg chg="mod">
          <ac:chgData name="Vrushali Shivanagi" userId="8e5f93c9-c28a-4d20-808e-469570717556" providerId="ADAL" clId="{8B908446-2E4D-4A96-8EC1-383F2C54518A}" dt="2022-02-22T14:11:06.664" v="1507" actId="165"/>
          <ac:spMkLst>
            <pc:docMk/>
            <pc:sldMk cId="756737295" sldId="2147138533"/>
            <ac:spMk id="99" creationId="{C2E54DA0-24E0-4C4C-BB0D-993995446960}"/>
          </ac:spMkLst>
        </pc:spChg>
        <pc:spChg chg="mod">
          <ac:chgData name="Vrushali Shivanagi" userId="8e5f93c9-c28a-4d20-808e-469570717556" providerId="ADAL" clId="{8B908446-2E4D-4A96-8EC1-383F2C54518A}" dt="2022-02-22T14:11:06.664" v="1507" actId="165"/>
          <ac:spMkLst>
            <pc:docMk/>
            <pc:sldMk cId="756737295" sldId="2147138533"/>
            <ac:spMk id="100" creationId="{1F81F425-24B8-5649-B143-8C9D98999C9E}"/>
          </ac:spMkLst>
        </pc:spChg>
        <pc:spChg chg="mod">
          <ac:chgData name="Vrushali Shivanagi" userId="8e5f93c9-c28a-4d20-808e-469570717556" providerId="ADAL" clId="{8B908446-2E4D-4A96-8EC1-383F2C54518A}" dt="2022-02-22T14:11:06.664" v="1507" actId="165"/>
          <ac:spMkLst>
            <pc:docMk/>
            <pc:sldMk cId="756737295" sldId="2147138533"/>
            <ac:spMk id="101" creationId="{F030BA06-47F2-794A-AC45-760ACE18200E}"/>
          </ac:spMkLst>
        </pc:spChg>
        <pc:spChg chg="mod">
          <ac:chgData name="Vrushali Shivanagi" userId="8e5f93c9-c28a-4d20-808e-469570717556" providerId="ADAL" clId="{8B908446-2E4D-4A96-8EC1-383F2C54518A}" dt="2022-02-22T14:11:06.664" v="1507" actId="165"/>
          <ac:spMkLst>
            <pc:docMk/>
            <pc:sldMk cId="756737295" sldId="2147138533"/>
            <ac:spMk id="102" creationId="{A5AC9AEC-B274-E149-872E-9AAD97DAADB4}"/>
          </ac:spMkLst>
        </pc:spChg>
        <pc:spChg chg="mod">
          <ac:chgData name="Vrushali Shivanagi" userId="8e5f93c9-c28a-4d20-808e-469570717556" providerId="ADAL" clId="{8B908446-2E4D-4A96-8EC1-383F2C54518A}" dt="2022-02-22T14:11:06.664" v="1507" actId="165"/>
          <ac:spMkLst>
            <pc:docMk/>
            <pc:sldMk cId="756737295" sldId="2147138533"/>
            <ac:spMk id="103" creationId="{F2529F04-C99E-704F-A879-FE83B8C55DC9}"/>
          </ac:spMkLst>
        </pc:spChg>
        <pc:spChg chg="mod">
          <ac:chgData name="Vrushali Shivanagi" userId="8e5f93c9-c28a-4d20-808e-469570717556" providerId="ADAL" clId="{8B908446-2E4D-4A96-8EC1-383F2C54518A}" dt="2022-02-22T14:11:06.664" v="1507" actId="165"/>
          <ac:spMkLst>
            <pc:docMk/>
            <pc:sldMk cId="756737295" sldId="2147138533"/>
            <ac:spMk id="104" creationId="{C38B0214-2722-1646-BC69-69D39EB7D274}"/>
          </ac:spMkLst>
        </pc:spChg>
        <pc:spChg chg="mod">
          <ac:chgData name="Vrushali Shivanagi" userId="8e5f93c9-c28a-4d20-808e-469570717556" providerId="ADAL" clId="{8B908446-2E4D-4A96-8EC1-383F2C54518A}" dt="2022-02-22T14:11:06.664" v="1507" actId="165"/>
          <ac:spMkLst>
            <pc:docMk/>
            <pc:sldMk cId="756737295" sldId="2147138533"/>
            <ac:spMk id="105" creationId="{B186F706-CA9E-3E47-AC0E-F87F69DED1BE}"/>
          </ac:spMkLst>
        </pc:spChg>
        <pc:spChg chg="mod">
          <ac:chgData name="Vrushali Shivanagi" userId="8e5f93c9-c28a-4d20-808e-469570717556" providerId="ADAL" clId="{8B908446-2E4D-4A96-8EC1-383F2C54518A}" dt="2022-02-22T14:11:06.664" v="1507" actId="165"/>
          <ac:spMkLst>
            <pc:docMk/>
            <pc:sldMk cId="756737295" sldId="2147138533"/>
            <ac:spMk id="106" creationId="{A67DBEA1-FE1E-F34D-BF0E-552119607E2B}"/>
          </ac:spMkLst>
        </pc:spChg>
        <pc:spChg chg="mod">
          <ac:chgData name="Vrushali Shivanagi" userId="8e5f93c9-c28a-4d20-808e-469570717556" providerId="ADAL" clId="{8B908446-2E4D-4A96-8EC1-383F2C54518A}" dt="2022-02-22T14:11:06.664" v="1507" actId="165"/>
          <ac:spMkLst>
            <pc:docMk/>
            <pc:sldMk cId="756737295" sldId="2147138533"/>
            <ac:spMk id="107" creationId="{457CE925-8D6A-4B4D-BC25-652B93CDD86E}"/>
          </ac:spMkLst>
        </pc:spChg>
        <pc:spChg chg="mod">
          <ac:chgData name="Vrushali Shivanagi" userId="8e5f93c9-c28a-4d20-808e-469570717556" providerId="ADAL" clId="{8B908446-2E4D-4A96-8EC1-383F2C54518A}" dt="2022-02-22T14:11:06.664" v="1507" actId="165"/>
          <ac:spMkLst>
            <pc:docMk/>
            <pc:sldMk cId="756737295" sldId="2147138533"/>
            <ac:spMk id="108" creationId="{6AC3270E-9F29-D24F-BC17-AD9EB888BD31}"/>
          </ac:spMkLst>
        </pc:spChg>
        <pc:spChg chg="mod">
          <ac:chgData name="Vrushali Shivanagi" userId="8e5f93c9-c28a-4d20-808e-469570717556" providerId="ADAL" clId="{8B908446-2E4D-4A96-8EC1-383F2C54518A}" dt="2022-02-22T14:11:06.664" v="1507" actId="165"/>
          <ac:spMkLst>
            <pc:docMk/>
            <pc:sldMk cId="756737295" sldId="2147138533"/>
            <ac:spMk id="109" creationId="{A87B93C0-5E61-AA46-B5EE-CEE91BA24AF0}"/>
          </ac:spMkLst>
        </pc:spChg>
        <pc:spChg chg="mod">
          <ac:chgData name="Vrushali Shivanagi" userId="8e5f93c9-c28a-4d20-808e-469570717556" providerId="ADAL" clId="{8B908446-2E4D-4A96-8EC1-383F2C54518A}" dt="2022-02-22T14:11:06.664" v="1507" actId="165"/>
          <ac:spMkLst>
            <pc:docMk/>
            <pc:sldMk cId="756737295" sldId="2147138533"/>
            <ac:spMk id="110" creationId="{1B0D4F04-6668-1F48-A8BC-D8F702144AA7}"/>
          </ac:spMkLst>
        </pc:spChg>
        <pc:spChg chg="mod">
          <ac:chgData name="Vrushali Shivanagi" userId="8e5f93c9-c28a-4d20-808e-469570717556" providerId="ADAL" clId="{8B908446-2E4D-4A96-8EC1-383F2C54518A}" dt="2022-02-22T14:11:06.664" v="1507" actId="165"/>
          <ac:spMkLst>
            <pc:docMk/>
            <pc:sldMk cId="756737295" sldId="2147138533"/>
            <ac:spMk id="111" creationId="{77336C48-C105-1C4B-96D6-FC33613DB082}"/>
          </ac:spMkLst>
        </pc:spChg>
        <pc:spChg chg="mod">
          <ac:chgData name="Vrushali Shivanagi" userId="8e5f93c9-c28a-4d20-808e-469570717556" providerId="ADAL" clId="{8B908446-2E4D-4A96-8EC1-383F2C54518A}" dt="2022-02-22T14:11:06.664" v="1507" actId="165"/>
          <ac:spMkLst>
            <pc:docMk/>
            <pc:sldMk cId="756737295" sldId="2147138533"/>
            <ac:spMk id="112" creationId="{3F5C7E78-673C-1D4E-8CF5-EB6D6E80BB4D}"/>
          </ac:spMkLst>
        </pc:spChg>
        <pc:spChg chg="mod">
          <ac:chgData name="Vrushali Shivanagi" userId="8e5f93c9-c28a-4d20-808e-469570717556" providerId="ADAL" clId="{8B908446-2E4D-4A96-8EC1-383F2C54518A}" dt="2022-02-22T14:11:06.664" v="1507" actId="165"/>
          <ac:spMkLst>
            <pc:docMk/>
            <pc:sldMk cId="756737295" sldId="2147138533"/>
            <ac:spMk id="113" creationId="{740FEE7D-2F1A-9F4E-B888-203B0D26744F}"/>
          </ac:spMkLst>
        </pc:spChg>
        <pc:spChg chg="mod">
          <ac:chgData name="Vrushali Shivanagi" userId="8e5f93c9-c28a-4d20-808e-469570717556" providerId="ADAL" clId="{8B908446-2E4D-4A96-8EC1-383F2C54518A}" dt="2022-02-22T14:11:06.664" v="1507" actId="165"/>
          <ac:spMkLst>
            <pc:docMk/>
            <pc:sldMk cId="756737295" sldId="2147138533"/>
            <ac:spMk id="114" creationId="{C66861E2-4267-0A40-89E4-17464A43E6B8}"/>
          </ac:spMkLst>
        </pc:spChg>
        <pc:spChg chg="mod">
          <ac:chgData name="Vrushali Shivanagi" userId="8e5f93c9-c28a-4d20-808e-469570717556" providerId="ADAL" clId="{8B908446-2E4D-4A96-8EC1-383F2C54518A}" dt="2022-02-22T14:11:06.664" v="1507" actId="165"/>
          <ac:spMkLst>
            <pc:docMk/>
            <pc:sldMk cId="756737295" sldId="2147138533"/>
            <ac:spMk id="115" creationId="{E9871DAD-02F4-6349-9493-738E49292D7A}"/>
          </ac:spMkLst>
        </pc:spChg>
        <pc:spChg chg="mod">
          <ac:chgData name="Vrushali Shivanagi" userId="8e5f93c9-c28a-4d20-808e-469570717556" providerId="ADAL" clId="{8B908446-2E4D-4A96-8EC1-383F2C54518A}" dt="2022-02-22T14:11:06.664" v="1507" actId="165"/>
          <ac:spMkLst>
            <pc:docMk/>
            <pc:sldMk cId="756737295" sldId="2147138533"/>
            <ac:spMk id="116" creationId="{36FCC7A8-EA07-6847-8E58-8436EBEB75C9}"/>
          </ac:spMkLst>
        </pc:spChg>
        <pc:spChg chg="mod">
          <ac:chgData name="Vrushali Shivanagi" userId="8e5f93c9-c28a-4d20-808e-469570717556" providerId="ADAL" clId="{8B908446-2E4D-4A96-8EC1-383F2C54518A}" dt="2022-02-22T14:11:06.664" v="1507" actId="165"/>
          <ac:spMkLst>
            <pc:docMk/>
            <pc:sldMk cId="756737295" sldId="2147138533"/>
            <ac:spMk id="117" creationId="{F3406E3C-4F21-024D-855F-3FA85E002FFD}"/>
          </ac:spMkLst>
        </pc:spChg>
        <pc:spChg chg="mod">
          <ac:chgData name="Vrushali Shivanagi" userId="8e5f93c9-c28a-4d20-808e-469570717556" providerId="ADAL" clId="{8B908446-2E4D-4A96-8EC1-383F2C54518A}" dt="2022-02-22T14:11:06.664" v="1507" actId="165"/>
          <ac:spMkLst>
            <pc:docMk/>
            <pc:sldMk cId="756737295" sldId="2147138533"/>
            <ac:spMk id="118" creationId="{5BF62E22-49D8-B846-84D7-4AB793E6BC5D}"/>
          </ac:spMkLst>
        </pc:spChg>
        <pc:spChg chg="mod">
          <ac:chgData name="Vrushali Shivanagi" userId="8e5f93c9-c28a-4d20-808e-469570717556" providerId="ADAL" clId="{8B908446-2E4D-4A96-8EC1-383F2C54518A}" dt="2022-02-22T14:11:06.664" v="1507" actId="165"/>
          <ac:spMkLst>
            <pc:docMk/>
            <pc:sldMk cId="756737295" sldId="2147138533"/>
            <ac:spMk id="119" creationId="{3E710132-6325-F746-AEC5-9AB2D9DC709E}"/>
          </ac:spMkLst>
        </pc:spChg>
        <pc:spChg chg="mod">
          <ac:chgData name="Vrushali Shivanagi" userId="8e5f93c9-c28a-4d20-808e-469570717556" providerId="ADAL" clId="{8B908446-2E4D-4A96-8EC1-383F2C54518A}" dt="2022-02-22T14:11:06.664" v="1507" actId="165"/>
          <ac:spMkLst>
            <pc:docMk/>
            <pc:sldMk cId="756737295" sldId="2147138533"/>
            <ac:spMk id="120" creationId="{AC9FFE3D-0FC5-B341-B9EF-316754B5AC9B}"/>
          </ac:spMkLst>
        </pc:spChg>
        <pc:spChg chg="mod">
          <ac:chgData name="Vrushali Shivanagi" userId="8e5f93c9-c28a-4d20-808e-469570717556" providerId="ADAL" clId="{8B908446-2E4D-4A96-8EC1-383F2C54518A}" dt="2022-02-22T14:11:06.664" v="1507" actId="165"/>
          <ac:spMkLst>
            <pc:docMk/>
            <pc:sldMk cId="756737295" sldId="2147138533"/>
            <ac:spMk id="121" creationId="{14E1787D-7AAF-5B45-B5B5-B587E0FA0FAE}"/>
          </ac:spMkLst>
        </pc:spChg>
        <pc:spChg chg="mod">
          <ac:chgData name="Vrushali Shivanagi" userId="8e5f93c9-c28a-4d20-808e-469570717556" providerId="ADAL" clId="{8B908446-2E4D-4A96-8EC1-383F2C54518A}" dt="2022-02-22T14:11:06.664" v="1507" actId="165"/>
          <ac:spMkLst>
            <pc:docMk/>
            <pc:sldMk cId="756737295" sldId="2147138533"/>
            <ac:spMk id="122" creationId="{AC98E447-382B-6342-B835-85548BE30D31}"/>
          </ac:spMkLst>
        </pc:spChg>
        <pc:spChg chg="mod">
          <ac:chgData name="Vrushali Shivanagi" userId="8e5f93c9-c28a-4d20-808e-469570717556" providerId="ADAL" clId="{8B908446-2E4D-4A96-8EC1-383F2C54518A}" dt="2022-02-22T14:11:06.664" v="1507" actId="165"/>
          <ac:spMkLst>
            <pc:docMk/>
            <pc:sldMk cId="756737295" sldId="2147138533"/>
            <ac:spMk id="123" creationId="{A5FE37E0-B115-EB4E-AA24-C133B84B879F}"/>
          </ac:spMkLst>
        </pc:spChg>
        <pc:spChg chg="mod">
          <ac:chgData name="Vrushali Shivanagi" userId="8e5f93c9-c28a-4d20-808e-469570717556" providerId="ADAL" clId="{8B908446-2E4D-4A96-8EC1-383F2C54518A}" dt="2022-02-22T14:11:06.664" v="1507" actId="165"/>
          <ac:spMkLst>
            <pc:docMk/>
            <pc:sldMk cId="756737295" sldId="2147138533"/>
            <ac:spMk id="124" creationId="{51D8B0D7-6E5D-454E-B059-6C3F19731811}"/>
          </ac:spMkLst>
        </pc:spChg>
        <pc:spChg chg="mod">
          <ac:chgData name="Vrushali Shivanagi" userId="8e5f93c9-c28a-4d20-808e-469570717556" providerId="ADAL" clId="{8B908446-2E4D-4A96-8EC1-383F2C54518A}" dt="2022-02-22T14:11:06.664" v="1507" actId="165"/>
          <ac:spMkLst>
            <pc:docMk/>
            <pc:sldMk cId="756737295" sldId="2147138533"/>
            <ac:spMk id="125" creationId="{1DA9ECF6-D56B-5046-A6DB-692C38172C45}"/>
          </ac:spMkLst>
        </pc:spChg>
        <pc:spChg chg="mod">
          <ac:chgData name="Vrushali Shivanagi" userId="8e5f93c9-c28a-4d20-808e-469570717556" providerId="ADAL" clId="{8B908446-2E4D-4A96-8EC1-383F2C54518A}" dt="2022-02-22T14:11:06.664" v="1507" actId="165"/>
          <ac:spMkLst>
            <pc:docMk/>
            <pc:sldMk cId="756737295" sldId="2147138533"/>
            <ac:spMk id="126" creationId="{C5E343FA-EFE9-6942-B501-CC32A58E58E1}"/>
          </ac:spMkLst>
        </pc:spChg>
        <pc:spChg chg="mod">
          <ac:chgData name="Vrushali Shivanagi" userId="8e5f93c9-c28a-4d20-808e-469570717556" providerId="ADAL" clId="{8B908446-2E4D-4A96-8EC1-383F2C54518A}" dt="2022-02-22T14:11:06.664" v="1507" actId="165"/>
          <ac:spMkLst>
            <pc:docMk/>
            <pc:sldMk cId="756737295" sldId="2147138533"/>
            <ac:spMk id="127" creationId="{6AD61C71-FB27-484C-AD7D-DDE85D64D849}"/>
          </ac:spMkLst>
        </pc:spChg>
        <pc:grpChg chg="mod topLvl">
          <ac:chgData name="Vrushali Shivanagi" userId="8e5f93c9-c28a-4d20-808e-469570717556" providerId="ADAL" clId="{8B908446-2E4D-4A96-8EC1-383F2C54518A}" dt="2022-02-22T14:20:57.710" v="1562" actId="1076"/>
          <ac:grpSpMkLst>
            <pc:docMk/>
            <pc:sldMk cId="756737295" sldId="2147138533"/>
            <ac:grpSpMk id="34" creationId="{660A5E58-7D7B-FF48-A1E4-82098CF5FE93}"/>
          </ac:grpSpMkLst>
        </pc:grpChg>
        <pc:grpChg chg="mod">
          <ac:chgData name="Vrushali Shivanagi" userId="8e5f93c9-c28a-4d20-808e-469570717556" providerId="ADAL" clId="{8B908446-2E4D-4A96-8EC1-383F2C54518A}" dt="2022-02-22T14:11:06.664" v="1507" actId="165"/>
          <ac:grpSpMkLst>
            <pc:docMk/>
            <pc:sldMk cId="756737295" sldId="2147138533"/>
            <ac:grpSpMk id="36" creationId="{6425C645-B37F-904D-9B6E-17860BA79572}"/>
          </ac:grpSpMkLst>
        </pc:grpChg>
        <pc:grpChg chg="mod">
          <ac:chgData name="Vrushali Shivanagi" userId="8e5f93c9-c28a-4d20-808e-469570717556" providerId="ADAL" clId="{8B908446-2E4D-4A96-8EC1-383F2C54518A}" dt="2022-02-22T14:11:06.664" v="1507" actId="165"/>
          <ac:grpSpMkLst>
            <pc:docMk/>
            <pc:sldMk cId="756737295" sldId="2147138533"/>
            <ac:grpSpMk id="37" creationId="{74558114-1B98-B94B-B4EF-422A2F1399EB}"/>
          </ac:grpSpMkLst>
        </pc:grpChg>
        <pc:grpChg chg="mod">
          <ac:chgData name="Vrushali Shivanagi" userId="8e5f93c9-c28a-4d20-808e-469570717556" providerId="ADAL" clId="{8B908446-2E4D-4A96-8EC1-383F2C54518A}" dt="2022-02-22T14:11:06.664" v="1507" actId="165"/>
          <ac:grpSpMkLst>
            <pc:docMk/>
            <pc:sldMk cId="756737295" sldId="2147138533"/>
            <ac:grpSpMk id="38" creationId="{80327DA8-DCC7-E14B-824F-1F62D5BF61A0}"/>
          </ac:grpSpMkLst>
        </pc:grpChg>
        <pc:grpChg chg="mod">
          <ac:chgData name="Vrushali Shivanagi" userId="8e5f93c9-c28a-4d20-808e-469570717556" providerId="ADAL" clId="{8B908446-2E4D-4A96-8EC1-383F2C54518A}" dt="2022-02-22T14:11:06.664" v="1507" actId="165"/>
          <ac:grpSpMkLst>
            <pc:docMk/>
            <pc:sldMk cId="756737295" sldId="2147138533"/>
            <ac:grpSpMk id="39" creationId="{9F1CE266-3829-4644-B30E-59C744E8D3A4}"/>
          </ac:grpSpMkLst>
        </pc:grpChg>
        <pc:grpChg chg="mod">
          <ac:chgData name="Vrushali Shivanagi" userId="8e5f93c9-c28a-4d20-808e-469570717556" providerId="ADAL" clId="{8B908446-2E4D-4A96-8EC1-383F2C54518A}" dt="2022-02-22T14:11:06.664" v="1507" actId="165"/>
          <ac:grpSpMkLst>
            <pc:docMk/>
            <pc:sldMk cId="756737295" sldId="2147138533"/>
            <ac:grpSpMk id="40" creationId="{8D173647-6F37-8B4D-9C40-DD5E245C672E}"/>
          </ac:grpSpMkLst>
        </pc:grpChg>
        <pc:grpChg chg="mod">
          <ac:chgData name="Vrushali Shivanagi" userId="8e5f93c9-c28a-4d20-808e-469570717556" providerId="ADAL" clId="{8B908446-2E4D-4A96-8EC1-383F2C54518A}" dt="2022-02-22T14:11:06.664" v="1507" actId="165"/>
          <ac:grpSpMkLst>
            <pc:docMk/>
            <pc:sldMk cId="756737295" sldId="2147138533"/>
            <ac:grpSpMk id="41" creationId="{A74B852A-FCC0-3F4D-A623-43EE01D733D6}"/>
          </ac:grpSpMkLst>
        </pc:grpChg>
        <pc:grpChg chg="mod">
          <ac:chgData name="Vrushali Shivanagi" userId="8e5f93c9-c28a-4d20-808e-469570717556" providerId="ADAL" clId="{8B908446-2E4D-4A96-8EC1-383F2C54518A}" dt="2022-02-22T14:11:06.664" v="1507" actId="165"/>
          <ac:grpSpMkLst>
            <pc:docMk/>
            <pc:sldMk cId="756737295" sldId="2147138533"/>
            <ac:grpSpMk id="42" creationId="{0A486163-0823-B741-8A19-323DF1334C1E}"/>
          </ac:grpSpMkLst>
        </pc:grpChg>
        <pc:grpChg chg="mod">
          <ac:chgData name="Vrushali Shivanagi" userId="8e5f93c9-c28a-4d20-808e-469570717556" providerId="ADAL" clId="{8B908446-2E4D-4A96-8EC1-383F2C54518A}" dt="2022-02-22T14:11:06.664" v="1507" actId="165"/>
          <ac:grpSpMkLst>
            <pc:docMk/>
            <pc:sldMk cId="756737295" sldId="2147138533"/>
            <ac:grpSpMk id="43" creationId="{22253BDC-A085-6742-8B9E-FD5B74D653F9}"/>
          </ac:grpSpMkLst>
        </pc:grpChg>
        <pc:grpChg chg="del mod topLvl">
          <ac:chgData name="Vrushali Shivanagi" userId="8e5f93c9-c28a-4d20-808e-469570717556" providerId="ADAL" clId="{8B908446-2E4D-4A96-8EC1-383F2C54518A}" dt="2022-02-22T14:11:09.313" v="1508" actId="478"/>
          <ac:grpSpMkLst>
            <pc:docMk/>
            <pc:sldMk cId="756737295" sldId="2147138533"/>
            <ac:grpSpMk id="61" creationId="{2A32347B-9961-BE46-995D-29C1701FB3F3}"/>
          </ac:grpSpMkLst>
        </pc:grpChg>
        <pc:grpChg chg="mod">
          <ac:chgData name="Vrushali Shivanagi" userId="8e5f93c9-c28a-4d20-808e-469570717556" providerId="ADAL" clId="{8B908446-2E4D-4A96-8EC1-383F2C54518A}" dt="2022-02-22T14:11:06.664" v="1507" actId="165"/>
          <ac:grpSpMkLst>
            <pc:docMk/>
            <pc:sldMk cId="756737295" sldId="2147138533"/>
            <ac:grpSpMk id="62" creationId="{73E3725B-C56F-9548-8DAA-9683758FC471}"/>
          </ac:grpSpMkLst>
        </pc:grpChg>
        <pc:grpChg chg="mod">
          <ac:chgData name="Vrushali Shivanagi" userId="8e5f93c9-c28a-4d20-808e-469570717556" providerId="ADAL" clId="{8B908446-2E4D-4A96-8EC1-383F2C54518A}" dt="2022-02-22T14:11:06.664" v="1507" actId="165"/>
          <ac:grpSpMkLst>
            <pc:docMk/>
            <pc:sldMk cId="756737295" sldId="2147138533"/>
            <ac:grpSpMk id="63" creationId="{C4ACC556-9BE8-2744-A4D2-C65094D6A13A}"/>
          </ac:grpSpMkLst>
        </pc:grpChg>
        <pc:grpChg chg="mod">
          <ac:chgData name="Vrushali Shivanagi" userId="8e5f93c9-c28a-4d20-808e-469570717556" providerId="ADAL" clId="{8B908446-2E4D-4A96-8EC1-383F2C54518A}" dt="2022-02-22T14:11:06.664" v="1507" actId="165"/>
          <ac:grpSpMkLst>
            <pc:docMk/>
            <pc:sldMk cId="756737295" sldId="2147138533"/>
            <ac:grpSpMk id="66" creationId="{759D39AA-E75F-7843-B5E3-F7A8891B191A}"/>
          </ac:grpSpMkLst>
        </pc:grpChg>
        <pc:grpChg chg="mod">
          <ac:chgData name="Vrushali Shivanagi" userId="8e5f93c9-c28a-4d20-808e-469570717556" providerId="ADAL" clId="{8B908446-2E4D-4A96-8EC1-383F2C54518A}" dt="2022-02-22T14:11:06.664" v="1507" actId="165"/>
          <ac:grpSpMkLst>
            <pc:docMk/>
            <pc:sldMk cId="756737295" sldId="2147138533"/>
            <ac:grpSpMk id="67" creationId="{EAE48138-7453-9248-A426-D6BBA3F9F708}"/>
          </ac:grpSpMkLst>
        </pc:grpChg>
        <pc:grpChg chg="mod">
          <ac:chgData name="Vrushali Shivanagi" userId="8e5f93c9-c28a-4d20-808e-469570717556" providerId="ADAL" clId="{8B908446-2E4D-4A96-8EC1-383F2C54518A}" dt="2022-02-22T14:11:06.664" v="1507" actId="165"/>
          <ac:grpSpMkLst>
            <pc:docMk/>
            <pc:sldMk cId="756737295" sldId="2147138533"/>
            <ac:grpSpMk id="68" creationId="{C1BF07AF-11C7-A940-BDC1-C1F3BC13EE58}"/>
          </ac:grpSpMkLst>
        </pc:grpChg>
        <pc:grpChg chg="mod">
          <ac:chgData name="Vrushali Shivanagi" userId="8e5f93c9-c28a-4d20-808e-469570717556" providerId="ADAL" clId="{8B908446-2E4D-4A96-8EC1-383F2C54518A}" dt="2022-02-22T14:11:06.664" v="1507" actId="165"/>
          <ac:grpSpMkLst>
            <pc:docMk/>
            <pc:sldMk cId="756737295" sldId="2147138533"/>
            <ac:grpSpMk id="69" creationId="{08910877-3417-3845-9451-255FBAA937C6}"/>
          </ac:grpSpMkLst>
        </pc:grpChg>
        <pc:grpChg chg="mod">
          <ac:chgData name="Vrushali Shivanagi" userId="8e5f93c9-c28a-4d20-808e-469570717556" providerId="ADAL" clId="{8B908446-2E4D-4A96-8EC1-383F2C54518A}" dt="2022-02-22T14:11:06.664" v="1507" actId="165"/>
          <ac:grpSpMkLst>
            <pc:docMk/>
            <pc:sldMk cId="756737295" sldId="2147138533"/>
            <ac:grpSpMk id="70" creationId="{FA044407-7275-3944-86C7-2F642DEFDD26}"/>
          </ac:grpSpMkLst>
        </pc:grpChg>
        <pc:grpChg chg="mod">
          <ac:chgData name="Vrushali Shivanagi" userId="8e5f93c9-c28a-4d20-808e-469570717556" providerId="ADAL" clId="{8B908446-2E4D-4A96-8EC1-383F2C54518A}" dt="2022-02-22T14:11:06.664" v="1507" actId="165"/>
          <ac:grpSpMkLst>
            <pc:docMk/>
            <pc:sldMk cId="756737295" sldId="2147138533"/>
            <ac:grpSpMk id="71" creationId="{802DF361-0BDF-0347-88B9-F94034A25685}"/>
          </ac:grpSpMkLst>
        </pc:grpChg>
        <pc:grpChg chg="mod">
          <ac:chgData name="Vrushali Shivanagi" userId="8e5f93c9-c28a-4d20-808e-469570717556" providerId="ADAL" clId="{8B908446-2E4D-4A96-8EC1-383F2C54518A}" dt="2022-02-22T14:11:06.664" v="1507" actId="165"/>
          <ac:grpSpMkLst>
            <pc:docMk/>
            <pc:sldMk cId="756737295" sldId="2147138533"/>
            <ac:grpSpMk id="72" creationId="{62C5549D-D3E9-6A4E-8D3D-DD2C51C25890}"/>
          </ac:grpSpMkLst>
        </pc:grpChg>
        <pc:grpChg chg="mod">
          <ac:chgData name="Vrushali Shivanagi" userId="8e5f93c9-c28a-4d20-808e-469570717556" providerId="ADAL" clId="{8B908446-2E4D-4A96-8EC1-383F2C54518A}" dt="2022-02-22T14:11:06.664" v="1507" actId="165"/>
          <ac:grpSpMkLst>
            <pc:docMk/>
            <pc:sldMk cId="756737295" sldId="2147138533"/>
            <ac:grpSpMk id="73" creationId="{EBE16512-C563-1B46-BF85-4642202B9067}"/>
          </ac:grpSpMkLst>
        </pc:grpChg>
        <pc:grpChg chg="mod">
          <ac:chgData name="Vrushali Shivanagi" userId="8e5f93c9-c28a-4d20-808e-469570717556" providerId="ADAL" clId="{8B908446-2E4D-4A96-8EC1-383F2C54518A}" dt="2022-02-22T14:11:06.664" v="1507" actId="165"/>
          <ac:grpSpMkLst>
            <pc:docMk/>
            <pc:sldMk cId="756737295" sldId="2147138533"/>
            <ac:grpSpMk id="74" creationId="{D9594C75-FD45-5640-9414-074F1FDFDDF5}"/>
          </ac:grpSpMkLst>
        </pc:grpChg>
        <pc:grpChg chg="mod">
          <ac:chgData name="Vrushali Shivanagi" userId="8e5f93c9-c28a-4d20-808e-469570717556" providerId="ADAL" clId="{8B908446-2E4D-4A96-8EC1-383F2C54518A}" dt="2022-02-22T14:11:06.664" v="1507" actId="165"/>
          <ac:grpSpMkLst>
            <pc:docMk/>
            <pc:sldMk cId="756737295" sldId="2147138533"/>
            <ac:grpSpMk id="75" creationId="{6CD9E86C-62D9-C743-B2F1-5443C8D6E5C3}"/>
          </ac:grpSpMkLst>
        </pc:grpChg>
        <pc:grpChg chg="mod">
          <ac:chgData name="Vrushali Shivanagi" userId="8e5f93c9-c28a-4d20-808e-469570717556" providerId="ADAL" clId="{8B908446-2E4D-4A96-8EC1-383F2C54518A}" dt="2022-02-22T14:11:06.664" v="1507" actId="165"/>
          <ac:grpSpMkLst>
            <pc:docMk/>
            <pc:sldMk cId="756737295" sldId="2147138533"/>
            <ac:grpSpMk id="76" creationId="{59DE3956-FDA3-BD4D-8C76-15D8E4588257}"/>
          </ac:grpSpMkLst>
        </pc:grpChg>
        <pc:grpChg chg="mod">
          <ac:chgData name="Vrushali Shivanagi" userId="8e5f93c9-c28a-4d20-808e-469570717556" providerId="ADAL" clId="{8B908446-2E4D-4A96-8EC1-383F2C54518A}" dt="2022-02-22T14:11:06.664" v="1507" actId="165"/>
          <ac:grpSpMkLst>
            <pc:docMk/>
            <pc:sldMk cId="756737295" sldId="2147138533"/>
            <ac:grpSpMk id="77" creationId="{7904450E-0346-8441-B924-4808688CE17C}"/>
          </ac:grpSpMkLst>
        </pc:grpChg>
        <pc:grpChg chg="mod">
          <ac:chgData name="Vrushali Shivanagi" userId="8e5f93c9-c28a-4d20-808e-469570717556" providerId="ADAL" clId="{8B908446-2E4D-4A96-8EC1-383F2C54518A}" dt="2022-02-22T14:11:06.664" v="1507" actId="165"/>
          <ac:grpSpMkLst>
            <pc:docMk/>
            <pc:sldMk cId="756737295" sldId="2147138533"/>
            <ac:grpSpMk id="78" creationId="{1743C2B3-1BEB-AA4D-9BC1-DB316ED9014B}"/>
          </ac:grpSpMkLst>
        </pc:grpChg>
        <pc:grpChg chg="mod">
          <ac:chgData name="Vrushali Shivanagi" userId="8e5f93c9-c28a-4d20-808e-469570717556" providerId="ADAL" clId="{8B908446-2E4D-4A96-8EC1-383F2C54518A}" dt="2022-02-22T14:11:06.664" v="1507" actId="165"/>
          <ac:grpSpMkLst>
            <pc:docMk/>
            <pc:sldMk cId="756737295" sldId="2147138533"/>
            <ac:grpSpMk id="79" creationId="{BF1337C9-1800-B342-90EA-395C47FF57DF}"/>
          </ac:grpSpMkLst>
        </pc:grpChg>
        <pc:grpChg chg="mod">
          <ac:chgData name="Vrushali Shivanagi" userId="8e5f93c9-c28a-4d20-808e-469570717556" providerId="ADAL" clId="{8B908446-2E4D-4A96-8EC1-383F2C54518A}" dt="2022-02-22T14:11:06.664" v="1507" actId="165"/>
          <ac:grpSpMkLst>
            <pc:docMk/>
            <pc:sldMk cId="756737295" sldId="2147138533"/>
            <ac:grpSpMk id="80" creationId="{B3ED7208-8061-6341-88BF-D7F56C6553D4}"/>
          </ac:grpSpMkLst>
        </pc:grpChg>
        <pc:grpChg chg="mod">
          <ac:chgData name="Vrushali Shivanagi" userId="8e5f93c9-c28a-4d20-808e-469570717556" providerId="ADAL" clId="{8B908446-2E4D-4A96-8EC1-383F2C54518A}" dt="2022-02-22T14:11:06.664" v="1507" actId="165"/>
          <ac:grpSpMkLst>
            <pc:docMk/>
            <pc:sldMk cId="756737295" sldId="2147138533"/>
            <ac:grpSpMk id="81" creationId="{15AAB29D-010B-0346-9D52-4473A6BAB7DF}"/>
          </ac:grpSpMkLst>
        </pc:grpChg>
        <pc:grpChg chg="mod">
          <ac:chgData name="Vrushali Shivanagi" userId="8e5f93c9-c28a-4d20-808e-469570717556" providerId="ADAL" clId="{8B908446-2E4D-4A96-8EC1-383F2C54518A}" dt="2022-02-22T14:11:06.664" v="1507" actId="165"/>
          <ac:grpSpMkLst>
            <pc:docMk/>
            <pc:sldMk cId="756737295" sldId="2147138533"/>
            <ac:grpSpMk id="82" creationId="{4D17D0B9-903F-F347-80E0-C447B33D34B5}"/>
          </ac:grpSpMkLst>
        </pc:grpChg>
        <pc:grpChg chg="mod">
          <ac:chgData name="Vrushali Shivanagi" userId="8e5f93c9-c28a-4d20-808e-469570717556" providerId="ADAL" clId="{8B908446-2E4D-4A96-8EC1-383F2C54518A}" dt="2022-02-22T14:11:06.664" v="1507" actId="165"/>
          <ac:grpSpMkLst>
            <pc:docMk/>
            <pc:sldMk cId="756737295" sldId="2147138533"/>
            <ac:grpSpMk id="83" creationId="{2B146998-81D2-F644-AA55-437DC2ACF853}"/>
          </ac:grpSpMkLst>
        </pc:grpChg>
        <pc:grpChg chg="mod">
          <ac:chgData name="Vrushali Shivanagi" userId="8e5f93c9-c28a-4d20-808e-469570717556" providerId="ADAL" clId="{8B908446-2E4D-4A96-8EC1-383F2C54518A}" dt="2022-02-22T14:11:06.664" v="1507" actId="165"/>
          <ac:grpSpMkLst>
            <pc:docMk/>
            <pc:sldMk cId="756737295" sldId="2147138533"/>
            <ac:grpSpMk id="84" creationId="{0CCA27A0-402B-9A46-A571-DBD5D5CE2E11}"/>
          </ac:grpSpMkLst>
        </pc:grpChg>
        <pc:grpChg chg="del mod">
          <ac:chgData name="Vrushali Shivanagi" userId="8e5f93c9-c28a-4d20-808e-469570717556" providerId="ADAL" clId="{8B908446-2E4D-4A96-8EC1-383F2C54518A}" dt="2022-02-22T14:11:06.664" v="1507" actId="165"/>
          <ac:grpSpMkLst>
            <pc:docMk/>
            <pc:sldMk cId="756737295" sldId="2147138533"/>
            <ac:grpSpMk id="128" creationId="{E43E679B-1414-F345-A09F-7F5643C009E5}"/>
          </ac:grpSpMkLst>
        </pc:grpChg>
        <pc:picChg chg="add del mod">
          <ac:chgData name="Vrushali Shivanagi" userId="8e5f93c9-c28a-4d20-808e-469570717556" providerId="ADAL" clId="{8B908446-2E4D-4A96-8EC1-383F2C54518A}" dt="2022-02-22T13:49:27.868" v="1049" actId="931"/>
          <ac:picMkLst>
            <pc:docMk/>
            <pc:sldMk cId="756737295" sldId="2147138533"/>
            <ac:picMk id="6" creationId="{36557639-AA30-496C-A558-AED346E9065C}"/>
          </ac:picMkLst>
        </pc:picChg>
        <pc:picChg chg="add mod">
          <ac:chgData name="Vrushali Shivanagi" userId="8e5f93c9-c28a-4d20-808e-469570717556" providerId="ADAL" clId="{8B908446-2E4D-4A96-8EC1-383F2C54518A}" dt="2022-02-22T13:50:28.598" v="1063" actId="1076"/>
          <ac:picMkLst>
            <pc:docMk/>
            <pc:sldMk cId="756737295" sldId="2147138533"/>
            <ac:picMk id="8" creationId="{E88D386F-68ED-4D7F-B3B0-5606AEBB2CD4}"/>
          </ac:picMkLst>
        </pc:picChg>
        <pc:picChg chg="del">
          <ac:chgData name="Vrushali Shivanagi" userId="8e5f93c9-c28a-4d20-808e-469570717556" providerId="ADAL" clId="{8B908446-2E4D-4A96-8EC1-383F2C54518A}" dt="2022-02-22T13:48:16.879" v="1044" actId="478"/>
          <ac:picMkLst>
            <pc:docMk/>
            <pc:sldMk cId="756737295" sldId="2147138533"/>
            <ac:picMk id="33" creationId="{78394022-E460-B346-9E8A-E7181D986CAA}"/>
          </ac:picMkLst>
        </pc:picChg>
      </pc:sldChg>
      <pc:sldChg chg="addSp delSp modSp add mod">
        <pc:chgData name="Vrushali Shivanagi" userId="8e5f93c9-c28a-4d20-808e-469570717556" providerId="ADAL" clId="{8B908446-2E4D-4A96-8EC1-383F2C54518A}" dt="2022-02-23T05:03:16.801" v="2227" actId="113"/>
        <pc:sldMkLst>
          <pc:docMk/>
          <pc:sldMk cId="1970854207" sldId="2147138534"/>
        </pc:sldMkLst>
        <pc:spChg chg="del">
          <ac:chgData name="Vrushali Shivanagi" userId="8e5f93c9-c28a-4d20-808e-469570717556" providerId="ADAL" clId="{8B908446-2E4D-4A96-8EC1-383F2C54518A}" dt="2022-02-23T04:53:00.772" v="2114" actId="478"/>
          <ac:spMkLst>
            <pc:docMk/>
            <pc:sldMk cId="1970854207" sldId="2147138534"/>
            <ac:spMk id="4" creationId="{4C8ECF69-5F51-D045-82D6-EDA2D0BD0420}"/>
          </ac:spMkLst>
        </pc:spChg>
        <pc:spChg chg="add del mod">
          <ac:chgData name="Vrushali Shivanagi" userId="8e5f93c9-c28a-4d20-808e-469570717556" providerId="ADAL" clId="{8B908446-2E4D-4A96-8EC1-383F2C54518A}" dt="2022-02-23T04:53:03.157" v="2115" actId="478"/>
          <ac:spMkLst>
            <pc:docMk/>
            <pc:sldMk cId="1970854207" sldId="2147138534"/>
            <ac:spMk id="5" creationId="{670470C7-CC94-4CF6-8D0A-0A6B76F98B5E}"/>
          </ac:spMkLst>
        </pc:spChg>
        <pc:spChg chg="del">
          <ac:chgData name="Vrushali Shivanagi" userId="8e5f93c9-c28a-4d20-808e-469570717556" providerId="ADAL" clId="{8B908446-2E4D-4A96-8EC1-383F2C54518A}" dt="2022-02-23T04:53:00.772" v="2114" actId="478"/>
          <ac:spMkLst>
            <pc:docMk/>
            <pc:sldMk cId="1970854207" sldId="2147138534"/>
            <ac:spMk id="7" creationId="{69B3FBC1-F138-4942-B46A-ADBC930455DD}"/>
          </ac:spMkLst>
        </pc:spChg>
        <pc:spChg chg="add del mod">
          <ac:chgData name="Vrushali Shivanagi" userId="8e5f93c9-c28a-4d20-808e-469570717556" providerId="ADAL" clId="{8B908446-2E4D-4A96-8EC1-383F2C54518A}" dt="2022-02-23T04:53:03.157" v="2115" actId="478"/>
          <ac:spMkLst>
            <pc:docMk/>
            <pc:sldMk cId="1970854207" sldId="2147138534"/>
            <ac:spMk id="8" creationId="{7930DD5E-4455-4DDC-B144-CF2B67F3E867}"/>
          </ac:spMkLst>
        </pc:spChg>
        <pc:spChg chg="mod">
          <ac:chgData name="Vrushali Shivanagi" userId="8e5f93c9-c28a-4d20-808e-469570717556" providerId="ADAL" clId="{8B908446-2E4D-4A96-8EC1-383F2C54518A}" dt="2022-02-23T05:02:00.450" v="2215" actId="14100"/>
          <ac:spMkLst>
            <pc:docMk/>
            <pc:sldMk cId="1970854207" sldId="2147138534"/>
            <ac:spMk id="13" creationId="{0FFD744D-E8E2-1D4E-8166-3A239AFA16C5}"/>
          </ac:spMkLst>
        </pc:spChg>
        <pc:spChg chg="add mod">
          <ac:chgData name="Vrushali Shivanagi" userId="8e5f93c9-c28a-4d20-808e-469570717556" providerId="ADAL" clId="{8B908446-2E4D-4A96-8EC1-383F2C54518A}" dt="2022-02-23T04:53:26.778" v="2122" actId="1076"/>
          <ac:spMkLst>
            <pc:docMk/>
            <pc:sldMk cId="1970854207" sldId="2147138534"/>
            <ac:spMk id="14" creationId="{4C288F4A-5475-40C1-9696-90B58DF8623B}"/>
          </ac:spMkLst>
        </pc:spChg>
        <pc:spChg chg="mod">
          <ac:chgData name="Vrushali Shivanagi" userId="8e5f93c9-c28a-4d20-808e-469570717556" providerId="ADAL" clId="{8B908446-2E4D-4A96-8EC1-383F2C54518A}" dt="2022-02-23T05:02:19.017" v="2219" actId="207"/>
          <ac:spMkLst>
            <pc:docMk/>
            <pc:sldMk cId="1970854207" sldId="2147138534"/>
            <ac:spMk id="15" creationId="{3457705C-282F-BE43-989C-176608876D9F}"/>
          </ac:spMkLst>
        </pc:spChg>
        <pc:spChg chg="del">
          <ac:chgData name="Vrushali Shivanagi" userId="8e5f93c9-c28a-4d20-808e-469570717556" providerId="ADAL" clId="{8B908446-2E4D-4A96-8EC1-383F2C54518A}" dt="2022-02-23T04:58:37.116" v="2158" actId="478"/>
          <ac:spMkLst>
            <pc:docMk/>
            <pc:sldMk cId="1970854207" sldId="2147138534"/>
            <ac:spMk id="18" creationId="{581D372B-9378-7B4C-A7F1-64F501952A85}"/>
          </ac:spMkLst>
        </pc:spChg>
        <pc:spChg chg="mod">
          <ac:chgData name="Vrushali Shivanagi" userId="8e5f93c9-c28a-4d20-808e-469570717556" providerId="ADAL" clId="{8B908446-2E4D-4A96-8EC1-383F2C54518A}" dt="2022-02-23T05:02:27.983" v="2221" actId="207"/>
          <ac:spMkLst>
            <pc:docMk/>
            <pc:sldMk cId="1970854207" sldId="2147138534"/>
            <ac:spMk id="19" creationId="{D703829C-8BC8-6A4C-8B4D-0DF7027AE766}"/>
          </ac:spMkLst>
        </pc:spChg>
        <pc:spChg chg="mod">
          <ac:chgData name="Vrushali Shivanagi" userId="8e5f93c9-c28a-4d20-808e-469570717556" providerId="ADAL" clId="{8B908446-2E4D-4A96-8EC1-383F2C54518A}" dt="2022-02-23T05:03:05.729" v="2225" actId="14100"/>
          <ac:spMkLst>
            <pc:docMk/>
            <pc:sldMk cId="1970854207" sldId="2147138534"/>
            <ac:spMk id="20" creationId="{D03D7CA1-1FA4-2C4A-8C55-8FE5B0A93BD6}"/>
          </ac:spMkLst>
        </pc:spChg>
        <pc:spChg chg="del">
          <ac:chgData name="Vrushali Shivanagi" userId="8e5f93c9-c28a-4d20-808e-469570717556" providerId="ADAL" clId="{8B908446-2E4D-4A96-8EC1-383F2C54518A}" dt="2022-02-23T04:58:37.116" v="2158" actId="478"/>
          <ac:spMkLst>
            <pc:docMk/>
            <pc:sldMk cId="1970854207" sldId="2147138534"/>
            <ac:spMk id="21" creationId="{CEC416E1-3941-5D4D-B909-28C102E251D5}"/>
          </ac:spMkLst>
        </pc:spChg>
        <pc:spChg chg="mod">
          <ac:chgData name="Vrushali Shivanagi" userId="8e5f93c9-c28a-4d20-808e-469570717556" providerId="ADAL" clId="{8B908446-2E4D-4A96-8EC1-383F2C54518A}" dt="2022-02-23T05:03:16.801" v="2227" actId="113"/>
          <ac:spMkLst>
            <pc:docMk/>
            <pc:sldMk cId="1970854207" sldId="2147138534"/>
            <ac:spMk id="22" creationId="{0E9A7A0E-D45E-B748-836D-7C12EA00873F}"/>
          </ac:spMkLst>
        </pc:spChg>
        <pc:spChg chg="del">
          <ac:chgData name="Vrushali Shivanagi" userId="8e5f93c9-c28a-4d20-808e-469570717556" providerId="ADAL" clId="{8B908446-2E4D-4A96-8EC1-383F2C54518A}" dt="2022-02-23T04:58:37.116" v="2158" actId="478"/>
          <ac:spMkLst>
            <pc:docMk/>
            <pc:sldMk cId="1970854207" sldId="2147138534"/>
            <ac:spMk id="23" creationId="{EDCA2152-FF95-0148-B418-3801350273BE}"/>
          </ac:spMkLst>
        </pc:spChg>
        <pc:spChg chg="add del mod">
          <ac:chgData name="Vrushali Shivanagi" userId="8e5f93c9-c28a-4d20-808e-469570717556" providerId="ADAL" clId="{8B908446-2E4D-4A96-8EC1-383F2C54518A}" dt="2022-02-23T05:00:48.683" v="2199" actId="478"/>
          <ac:spMkLst>
            <pc:docMk/>
            <pc:sldMk cId="1970854207" sldId="2147138534"/>
            <ac:spMk id="24" creationId="{8D0A2879-C114-4821-8A97-78A62CEEA568}"/>
          </ac:spMkLst>
        </pc:spChg>
        <pc:picChg chg="mod">
          <ac:chgData name="Vrushali Shivanagi" userId="8e5f93c9-c28a-4d20-808e-469570717556" providerId="ADAL" clId="{8B908446-2E4D-4A96-8EC1-383F2C54518A}" dt="2022-02-23T05:01:49.723" v="2213" actId="1076"/>
          <ac:picMkLst>
            <pc:docMk/>
            <pc:sldMk cId="1970854207" sldId="2147138534"/>
            <ac:picMk id="12" creationId="{883CF10F-102E-E740-B38F-CDB40B3FD5E1}"/>
          </ac:picMkLst>
        </pc:picChg>
      </pc:sldChg>
      <pc:sldChg chg="add del">
        <pc:chgData name="Vrushali Shivanagi" userId="8e5f93c9-c28a-4d20-808e-469570717556" providerId="ADAL" clId="{8B908446-2E4D-4A96-8EC1-383F2C54518A}" dt="2022-02-23T04:08:20.106" v="1687" actId="47"/>
        <pc:sldMkLst>
          <pc:docMk/>
          <pc:sldMk cId="1749985560" sldId="2147138538"/>
        </pc:sldMkLst>
      </pc:sldChg>
      <pc:sldChg chg="addSp delSp modSp add del mod">
        <pc:chgData name="Vrushali Shivanagi" userId="8e5f93c9-c28a-4d20-808e-469570717556" providerId="ADAL" clId="{8B908446-2E4D-4A96-8EC1-383F2C54518A}" dt="2022-02-22T13:54:02.808" v="1084" actId="47"/>
        <pc:sldMkLst>
          <pc:docMk/>
          <pc:sldMk cId="3834627438" sldId="2147138539"/>
        </pc:sldMkLst>
        <pc:spChg chg="del">
          <ac:chgData name="Vrushali Shivanagi" userId="8e5f93c9-c28a-4d20-808e-469570717556" providerId="ADAL" clId="{8B908446-2E4D-4A96-8EC1-383F2C54518A}" dt="2022-02-22T13:51:59.772" v="1069" actId="478"/>
          <ac:spMkLst>
            <pc:docMk/>
            <pc:sldMk cId="3834627438" sldId="2147138539"/>
            <ac:spMk id="3" creationId="{73F847EE-03C1-2E43-9076-66A539758022}"/>
          </ac:spMkLst>
        </pc:spChg>
        <pc:spChg chg="add del mod">
          <ac:chgData name="Vrushali Shivanagi" userId="8e5f93c9-c28a-4d20-808e-469570717556" providerId="ADAL" clId="{8B908446-2E4D-4A96-8EC1-383F2C54518A}" dt="2022-02-22T13:51:59.772" v="1069" actId="478"/>
          <ac:spMkLst>
            <pc:docMk/>
            <pc:sldMk cId="3834627438" sldId="2147138539"/>
            <ac:spMk id="4" creationId="{5BA42730-D301-4BC2-BBDE-993BD73A8F5B}"/>
          </ac:spMkLst>
        </pc:spChg>
        <pc:spChg chg="add del mod">
          <ac:chgData name="Vrushali Shivanagi" userId="8e5f93c9-c28a-4d20-808e-469570717556" providerId="ADAL" clId="{8B908446-2E4D-4A96-8EC1-383F2C54518A}" dt="2022-02-22T13:51:59.772" v="1069" actId="478"/>
          <ac:spMkLst>
            <pc:docMk/>
            <pc:sldMk cId="3834627438" sldId="2147138539"/>
            <ac:spMk id="6" creationId="{ACC88F7F-D221-4298-9EA1-0DE166D3C3C0}"/>
          </ac:spMkLst>
        </pc:spChg>
        <pc:spChg chg="del">
          <ac:chgData name="Vrushali Shivanagi" userId="8e5f93c9-c28a-4d20-808e-469570717556" providerId="ADAL" clId="{8B908446-2E4D-4A96-8EC1-383F2C54518A}" dt="2022-02-22T13:51:55.129" v="1068" actId="478"/>
          <ac:spMkLst>
            <pc:docMk/>
            <pc:sldMk cId="3834627438" sldId="2147138539"/>
            <ac:spMk id="8" creationId="{96F6131B-115F-FC40-97F3-0E454222AFCD}"/>
          </ac:spMkLst>
        </pc:spChg>
        <pc:spChg chg="add del mod">
          <ac:chgData name="Vrushali Shivanagi" userId="8e5f93c9-c28a-4d20-808e-469570717556" providerId="ADAL" clId="{8B908446-2E4D-4A96-8EC1-383F2C54518A}" dt="2022-02-22T13:51:59.772" v="1069" actId="478"/>
          <ac:spMkLst>
            <pc:docMk/>
            <pc:sldMk cId="3834627438" sldId="2147138539"/>
            <ac:spMk id="9" creationId="{D2888AEB-A227-4047-A222-A3B372FACE54}"/>
          </ac:spMkLst>
        </pc:spChg>
        <pc:spChg chg="del">
          <ac:chgData name="Vrushali Shivanagi" userId="8e5f93c9-c28a-4d20-808e-469570717556" providerId="ADAL" clId="{8B908446-2E4D-4A96-8EC1-383F2C54518A}" dt="2022-02-22T13:51:55.129" v="1068" actId="478"/>
          <ac:spMkLst>
            <pc:docMk/>
            <pc:sldMk cId="3834627438" sldId="2147138539"/>
            <ac:spMk id="10" creationId="{ADE11070-8F34-B34D-94C3-0B92B7DE25EF}"/>
          </ac:spMkLst>
        </pc:spChg>
        <pc:spChg chg="del">
          <ac:chgData name="Vrushali Shivanagi" userId="8e5f93c9-c28a-4d20-808e-469570717556" providerId="ADAL" clId="{8B908446-2E4D-4A96-8EC1-383F2C54518A}" dt="2022-02-22T13:51:55.129" v="1068" actId="478"/>
          <ac:spMkLst>
            <pc:docMk/>
            <pc:sldMk cId="3834627438" sldId="2147138539"/>
            <ac:spMk id="11" creationId="{1D2349BB-04E3-E044-AF83-85E13EC4047A}"/>
          </ac:spMkLst>
        </pc:spChg>
        <pc:spChg chg="add del mod">
          <ac:chgData name="Vrushali Shivanagi" userId="8e5f93c9-c28a-4d20-808e-469570717556" providerId="ADAL" clId="{8B908446-2E4D-4A96-8EC1-383F2C54518A}" dt="2022-02-22T13:52:10.060" v="1070" actId="478"/>
          <ac:spMkLst>
            <pc:docMk/>
            <pc:sldMk cId="3834627438" sldId="2147138539"/>
            <ac:spMk id="13" creationId="{0808A3B4-A748-4690-93DC-A288D6E3721E}"/>
          </ac:spMkLst>
        </pc:spChg>
        <pc:spChg chg="add del mod">
          <ac:chgData name="Vrushali Shivanagi" userId="8e5f93c9-c28a-4d20-808e-469570717556" providerId="ADAL" clId="{8B908446-2E4D-4A96-8EC1-383F2C54518A}" dt="2022-02-22T13:52:13.228" v="1072" actId="478"/>
          <ac:spMkLst>
            <pc:docMk/>
            <pc:sldMk cId="3834627438" sldId="2147138539"/>
            <ac:spMk id="15" creationId="{7B181678-A23F-4FF5-B38F-052D36C8B769}"/>
          </ac:spMkLst>
        </pc:spChg>
        <pc:spChg chg="add del mod">
          <ac:chgData name="Vrushali Shivanagi" userId="8e5f93c9-c28a-4d20-808e-469570717556" providerId="ADAL" clId="{8B908446-2E4D-4A96-8EC1-383F2C54518A}" dt="2022-02-22T13:53:26.879" v="1076" actId="931"/>
          <ac:spMkLst>
            <pc:docMk/>
            <pc:sldMk cId="3834627438" sldId="2147138539"/>
            <ac:spMk id="21" creationId="{D53FF8AD-E349-479E-B04B-03EF3EE10497}"/>
          </ac:spMkLst>
        </pc:spChg>
        <pc:spChg chg="add del mod">
          <ac:chgData name="Vrushali Shivanagi" userId="8e5f93c9-c28a-4d20-808e-469570717556" providerId="ADAL" clId="{8B908446-2E4D-4A96-8EC1-383F2C54518A}" dt="2022-02-22T13:53:42.751" v="1080" actId="931"/>
          <ac:spMkLst>
            <pc:docMk/>
            <pc:sldMk cId="3834627438" sldId="2147138539"/>
            <ac:spMk id="25" creationId="{7B96D20C-2C59-4C13-AF69-566F3AA3972B}"/>
          </ac:spMkLst>
        </pc:spChg>
        <pc:spChg chg="add mod">
          <ac:chgData name="Vrushali Shivanagi" userId="8e5f93c9-c28a-4d20-808e-469570717556" providerId="ADAL" clId="{8B908446-2E4D-4A96-8EC1-383F2C54518A}" dt="2022-02-22T13:53:56.855" v="1083" actId="478"/>
          <ac:spMkLst>
            <pc:docMk/>
            <pc:sldMk cId="3834627438" sldId="2147138539"/>
            <ac:spMk id="29" creationId="{A356E1EF-BACF-49DE-B980-6710EB379BD5}"/>
          </ac:spMkLst>
        </pc:spChg>
        <pc:graphicFrameChg chg="del">
          <ac:chgData name="Vrushali Shivanagi" userId="8e5f93c9-c28a-4d20-808e-469570717556" providerId="ADAL" clId="{8B908446-2E4D-4A96-8EC1-383F2C54518A}" dt="2022-02-22T13:51:55.129" v="1068" actId="478"/>
          <ac:graphicFrameMkLst>
            <pc:docMk/>
            <pc:sldMk cId="3834627438" sldId="2147138539"/>
            <ac:graphicFrameMk id="19" creationId="{2A7AD4E7-A081-0147-9FB5-ED349C092353}"/>
          </ac:graphicFrameMkLst>
        </pc:graphicFrameChg>
        <pc:picChg chg="add del">
          <ac:chgData name="Vrushali Shivanagi" userId="8e5f93c9-c28a-4d20-808e-469570717556" providerId="ADAL" clId="{8B908446-2E4D-4A96-8EC1-383F2C54518A}" dt="2022-02-22T13:53:23.263" v="1075" actId="478"/>
          <ac:picMkLst>
            <pc:docMk/>
            <pc:sldMk cId="3834627438" sldId="2147138539"/>
            <ac:picMk id="17" creationId="{E10DC1C6-350D-2949-860A-8DF95D75C9FE}"/>
          </ac:picMkLst>
        </pc:picChg>
        <pc:picChg chg="add del mod">
          <ac:chgData name="Vrushali Shivanagi" userId="8e5f93c9-c28a-4d20-808e-469570717556" providerId="ADAL" clId="{8B908446-2E4D-4A96-8EC1-383F2C54518A}" dt="2022-02-22T13:53:20.388" v="1074" actId="478"/>
          <ac:picMkLst>
            <pc:docMk/>
            <pc:sldMk cId="3834627438" sldId="2147138539"/>
            <ac:picMk id="18" creationId="{26F41C51-0627-4018-99FC-76D7ECB0F694}"/>
          </ac:picMkLst>
        </pc:picChg>
        <pc:picChg chg="add del mod">
          <ac:chgData name="Vrushali Shivanagi" userId="8e5f93c9-c28a-4d20-808e-469570717556" providerId="ADAL" clId="{8B908446-2E4D-4A96-8EC1-383F2C54518A}" dt="2022-02-22T13:53:32.607" v="1079" actId="478"/>
          <ac:picMkLst>
            <pc:docMk/>
            <pc:sldMk cId="3834627438" sldId="2147138539"/>
            <ac:picMk id="23" creationId="{ACE699A8-5599-4E59-A983-4F3E9BA57B7C}"/>
          </ac:picMkLst>
        </pc:picChg>
        <pc:picChg chg="add del mod">
          <ac:chgData name="Vrushali Shivanagi" userId="8e5f93c9-c28a-4d20-808e-469570717556" providerId="ADAL" clId="{8B908446-2E4D-4A96-8EC1-383F2C54518A}" dt="2022-02-22T13:53:56.855" v="1083" actId="478"/>
          <ac:picMkLst>
            <pc:docMk/>
            <pc:sldMk cId="3834627438" sldId="2147138539"/>
            <ac:picMk id="27" creationId="{EFD59BBE-E240-4E0A-B464-CD6BE41A8A86}"/>
          </ac:picMkLst>
        </pc:picChg>
      </pc:sldChg>
      <pc:sldChg chg="addSp delSp modSp add mod modClrScheme chgLayout">
        <pc:chgData name="Vrushali Shivanagi" userId="8e5f93c9-c28a-4d20-808e-469570717556" providerId="ADAL" clId="{8B908446-2E4D-4A96-8EC1-383F2C54518A}" dt="2022-02-23T04:13:57.900" v="1710" actId="255"/>
        <pc:sldMkLst>
          <pc:docMk/>
          <pc:sldMk cId="2905740248" sldId="2147138540"/>
        </pc:sldMkLst>
        <pc:spChg chg="del">
          <ac:chgData name="Vrushali Shivanagi" userId="8e5f93c9-c28a-4d20-808e-469570717556" providerId="ADAL" clId="{8B908446-2E4D-4A96-8EC1-383F2C54518A}" dt="2022-02-22T13:55:27.315" v="1095" actId="478"/>
          <ac:spMkLst>
            <pc:docMk/>
            <pc:sldMk cId="2905740248" sldId="2147138540"/>
            <ac:spMk id="3" creationId="{73F847EE-03C1-2E43-9076-66A539758022}"/>
          </ac:spMkLst>
        </pc:spChg>
        <pc:spChg chg="add del mod">
          <ac:chgData name="Vrushali Shivanagi" userId="8e5f93c9-c28a-4d20-808e-469570717556" providerId="ADAL" clId="{8B908446-2E4D-4A96-8EC1-383F2C54518A}" dt="2022-02-22T13:55:27.315" v="1095" actId="478"/>
          <ac:spMkLst>
            <pc:docMk/>
            <pc:sldMk cId="2905740248" sldId="2147138540"/>
            <ac:spMk id="4" creationId="{C8AC8AE3-7034-431F-823D-FB5114694896}"/>
          </ac:spMkLst>
        </pc:spChg>
        <pc:spChg chg="add del mod">
          <ac:chgData name="Vrushali Shivanagi" userId="8e5f93c9-c28a-4d20-808e-469570717556" providerId="ADAL" clId="{8B908446-2E4D-4A96-8EC1-383F2C54518A}" dt="2022-02-22T13:55:27.315" v="1095" actId="478"/>
          <ac:spMkLst>
            <pc:docMk/>
            <pc:sldMk cId="2905740248" sldId="2147138540"/>
            <ac:spMk id="6" creationId="{60889F13-5B04-4ACC-BF31-79C7BF31D847}"/>
          </ac:spMkLst>
        </pc:spChg>
        <pc:spChg chg="del">
          <ac:chgData name="Vrushali Shivanagi" userId="8e5f93c9-c28a-4d20-808e-469570717556" providerId="ADAL" clId="{8B908446-2E4D-4A96-8EC1-383F2C54518A}" dt="2022-02-22T13:55:22.471" v="1094" actId="478"/>
          <ac:spMkLst>
            <pc:docMk/>
            <pc:sldMk cId="2905740248" sldId="2147138540"/>
            <ac:spMk id="8" creationId="{96F6131B-115F-FC40-97F3-0E454222AFCD}"/>
          </ac:spMkLst>
        </pc:spChg>
        <pc:spChg chg="add del mod">
          <ac:chgData name="Vrushali Shivanagi" userId="8e5f93c9-c28a-4d20-808e-469570717556" providerId="ADAL" clId="{8B908446-2E4D-4A96-8EC1-383F2C54518A}" dt="2022-02-22T13:55:27.315" v="1095" actId="478"/>
          <ac:spMkLst>
            <pc:docMk/>
            <pc:sldMk cId="2905740248" sldId="2147138540"/>
            <ac:spMk id="9" creationId="{141DD422-89D1-45E5-840F-7D796349B1A0}"/>
          </ac:spMkLst>
        </pc:spChg>
        <pc:spChg chg="del">
          <ac:chgData name="Vrushali Shivanagi" userId="8e5f93c9-c28a-4d20-808e-469570717556" providerId="ADAL" clId="{8B908446-2E4D-4A96-8EC1-383F2C54518A}" dt="2022-02-22T13:55:22.471" v="1094" actId="478"/>
          <ac:spMkLst>
            <pc:docMk/>
            <pc:sldMk cId="2905740248" sldId="2147138540"/>
            <ac:spMk id="10" creationId="{ADE11070-8F34-B34D-94C3-0B92B7DE25EF}"/>
          </ac:spMkLst>
        </pc:spChg>
        <pc:spChg chg="del">
          <ac:chgData name="Vrushali Shivanagi" userId="8e5f93c9-c28a-4d20-808e-469570717556" providerId="ADAL" clId="{8B908446-2E4D-4A96-8EC1-383F2C54518A}" dt="2022-02-22T13:55:22.471" v="1094" actId="478"/>
          <ac:spMkLst>
            <pc:docMk/>
            <pc:sldMk cId="2905740248" sldId="2147138540"/>
            <ac:spMk id="11" creationId="{1D2349BB-04E3-E044-AF83-85E13EC4047A}"/>
          </ac:spMkLst>
        </pc:spChg>
        <pc:spChg chg="add del mod">
          <ac:chgData name="Vrushali Shivanagi" userId="8e5f93c9-c28a-4d20-808e-469570717556" providerId="ADAL" clId="{8B908446-2E4D-4A96-8EC1-383F2C54518A}" dt="2022-02-22T13:55:33.771" v="1096" actId="478"/>
          <ac:spMkLst>
            <pc:docMk/>
            <pc:sldMk cId="2905740248" sldId="2147138540"/>
            <ac:spMk id="13" creationId="{6FC9B775-EAFC-4D14-A2F2-A3B84CC36017}"/>
          </ac:spMkLst>
        </pc:spChg>
        <pc:spChg chg="add del mod">
          <ac:chgData name="Vrushali Shivanagi" userId="8e5f93c9-c28a-4d20-808e-469570717556" providerId="ADAL" clId="{8B908446-2E4D-4A96-8EC1-383F2C54518A}" dt="2022-02-22T13:55:51.706" v="1100" actId="931"/>
          <ac:spMkLst>
            <pc:docMk/>
            <pc:sldMk cId="2905740248" sldId="2147138540"/>
            <ac:spMk id="15" creationId="{E68BFA43-2187-4215-9955-C3365BB6C392}"/>
          </ac:spMkLst>
        </pc:spChg>
        <pc:spChg chg="add del mod">
          <ac:chgData name="Vrushali Shivanagi" userId="8e5f93c9-c28a-4d20-808e-469570717556" providerId="ADAL" clId="{8B908446-2E4D-4A96-8EC1-383F2C54518A}" dt="2022-02-22T13:56:40.732" v="1148" actId="478"/>
          <ac:spMkLst>
            <pc:docMk/>
            <pc:sldMk cId="2905740248" sldId="2147138540"/>
            <ac:spMk id="22" creationId="{441A98CA-952C-491D-A464-09105099A1A5}"/>
          </ac:spMkLst>
        </pc:spChg>
        <pc:spChg chg="add del mod">
          <ac:chgData name="Vrushali Shivanagi" userId="8e5f93c9-c28a-4d20-808e-469570717556" providerId="ADAL" clId="{8B908446-2E4D-4A96-8EC1-383F2C54518A}" dt="2022-02-22T13:56:37.182" v="1147" actId="478"/>
          <ac:spMkLst>
            <pc:docMk/>
            <pc:sldMk cId="2905740248" sldId="2147138540"/>
            <ac:spMk id="24" creationId="{74297BE4-7D1F-4683-989E-49D6062E75FF}"/>
          </ac:spMkLst>
        </pc:spChg>
        <pc:spChg chg="add mod">
          <ac:chgData name="Vrushali Shivanagi" userId="8e5f93c9-c28a-4d20-808e-469570717556" providerId="ADAL" clId="{8B908446-2E4D-4A96-8EC1-383F2C54518A}" dt="2022-02-22T14:05:24.045" v="1485" actId="207"/>
          <ac:spMkLst>
            <pc:docMk/>
            <pc:sldMk cId="2905740248" sldId="2147138540"/>
            <ac:spMk id="27" creationId="{7AFF4D6C-B9CB-4279-B55A-57D0E450EA1A}"/>
          </ac:spMkLst>
        </pc:spChg>
        <pc:spChg chg="add mod">
          <ac:chgData name="Vrushali Shivanagi" userId="8e5f93c9-c28a-4d20-808e-469570717556" providerId="ADAL" clId="{8B908446-2E4D-4A96-8EC1-383F2C54518A}" dt="2022-02-22T14:04:58.919" v="1414" actId="1076"/>
          <ac:spMkLst>
            <pc:docMk/>
            <pc:sldMk cId="2905740248" sldId="2147138540"/>
            <ac:spMk id="28" creationId="{68018AA9-6238-417C-8ED4-3AD6FE562715}"/>
          </ac:spMkLst>
        </pc:spChg>
        <pc:spChg chg="add mod">
          <ac:chgData name="Vrushali Shivanagi" userId="8e5f93c9-c28a-4d20-808e-469570717556" providerId="ADAL" clId="{8B908446-2E4D-4A96-8EC1-383F2C54518A}" dt="2022-02-23T04:13:57.900" v="1710" actId="255"/>
          <ac:spMkLst>
            <pc:docMk/>
            <pc:sldMk cId="2905740248" sldId="2147138540"/>
            <ac:spMk id="29" creationId="{608E680C-ABC5-4C56-9CD0-AE1F687A1C01}"/>
          </ac:spMkLst>
        </pc:spChg>
        <pc:graphicFrameChg chg="del">
          <ac:chgData name="Vrushali Shivanagi" userId="8e5f93c9-c28a-4d20-808e-469570717556" providerId="ADAL" clId="{8B908446-2E4D-4A96-8EC1-383F2C54518A}" dt="2022-02-22T13:55:22.471" v="1094" actId="478"/>
          <ac:graphicFrameMkLst>
            <pc:docMk/>
            <pc:sldMk cId="2905740248" sldId="2147138540"/>
            <ac:graphicFrameMk id="19" creationId="{2A7AD4E7-A081-0147-9FB5-ED349C092353}"/>
          </ac:graphicFrameMkLst>
        </pc:graphicFrameChg>
        <pc:picChg chg="del">
          <ac:chgData name="Vrushali Shivanagi" userId="8e5f93c9-c28a-4d20-808e-469570717556" providerId="ADAL" clId="{8B908446-2E4D-4A96-8EC1-383F2C54518A}" dt="2022-02-22T13:55:36.403" v="1097" actId="478"/>
          <ac:picMkLst>
            <pc:docMk/>
            <pc:sldMk cId="2905740248" sldId="2147138540"/>
            <ac:picMk id="17" creationId="{E10DC1C6-350D-2949-860A-8DF95D75C9FE}"/>
          </ac:picMkLst>
        </pc:picChg>
        <pc:picChg chg="add del mod">
          <ac:chgData name="Vrushali Shivanagi" userId="8e5f93c9-c28a-4d20-808e-469570717556" providerId="ADAL" clId="{8B908446-2E4D-4A96-8EC1-383F2C54518A}" dt="2022-02-22T13:55:41.843" v="1099" actId="931"/>
          <ac:picMkLst>
            <pc:docMk/>
            <pc:sldMk cId="2905740248" sldId="2147138540"/>
            <ac:picMk id="18" creationId="{EDA160DD-31C4-411A-804C-8D0BDD67EC09}"/>
          </ac:picMkLst>
        </pc:picChg>
        <pc:picChg chg="add del mod">
          <ac:chgData name="Vrushali Shivanagi" userId="8e5f93c9-c28a-4d20-808e-469570717556" providerId="ADAL" clId="{8B908446-2E4D-4A96-8EC1-383F2C54518A}" dt="2022-02-22T13:56:31.697" v="1145" actId="478"/>
          <ac:picMkLst>
            <pc:docMk/>
            <pc:sldMk cId="2905740248" sldId="2147138540"/>
            <ac:picMk id="21" creationId="{3CC4B98E-8D75-4DA1-AB54-A6EF5B2636C8}"/>
          </ac:picMkLst>
        </pc:picChg>
        <pc:picChg chg="add mod">
          <ac:chgData name="Vrushali Shivanagi" userId="8e5f93c9-c28a-4d20-808e-469570717556" providerId="ADAL" clId="{8B908446-2E4D-4A96-8EC1-383F2C54518A}" dt="2022-02-22T14:04:00.417" v="1346" actId="26606"/>
          <ac:picMkLst>
            <pc:docMk/>
            <pc:sldMk cId="2905740248" sldId="2147138540"/>
            <ac:picMk id="26" creationId="{E2E2EAAE-96A8-4F19-AFCF-AC9BDDE21F90}"/>
          </ac:picMkLst>
        </pc:picChg>
      </pc:sldChg>
      <pc:sldChg chg="addSp delSp modSp add del mod">
        <pc:chgData name="Vrushali Shivanagi" userId="8e5f93c9-c28a-4d20-808e-469570717556" providerId="ADAL" clId="{8B908446-2E4D-4A96-8EC1-383F2C54518A}" dt="2022-02-22T14:05:34.701" v="1486" actId="47"/>
        <pc:sldMkLst>
          <pc:docMk/>
          <pc:sldMk cId="584708020" sldId="2147138541"/>
        </pc:sldMkLst>
        <pc:spChg chg="add del mod">
          <ac:chgData name="Vrushali Shivanagi" userId="8e5f93c9-c28a-4d20-808e-469570717556" providerId="ADAL" clId="{8B908446-2E4D-4A96-8EC1-383F2C54518A}" dt="2022-02-22T13:54:19.610" v="1088" actId="478"/>
          <ac:spMkLst>
            <pc:docMk/>
            <pc:sldMk cId="584708020" sldId="2147138541"/>
            <ac:spMk id="4" creationId="{E0D4B6EA-2E69-413D-8FDB-E4C1F9BAA420}"/>
          </ac:spMkLst>
        </pc:spChg>
        <pc:picChg chg="add del mod">
          <ac:chgData name="Vrushali Shivanagi" userId="8e5f93c9-c28a-4d20-808e-469570717556" providerId="ADAL" clId="{8B908446-2E4D-4A96-8EC1-383F2C54518A}" dt="2022-02-22T13:54:37.439" v="1093" actId="478"/>
          <ac:picMkLst>
            <pc:docMk/>
            <pc:sldMk cId="584708020" sldId="2147138541"/>
            <ac:picMk id="6" creationId="{2A260CE0-568B-4111-871B-BF57330E0E2A}"/>
          </ac:picMkLst>
        </pc:picChg>
        <pc:picChg chg="add del mod">
          <ac:chgData name="Vrushali Shivanagi" userId="8e5f93c9-c28a-4d20-808e-469570717556" providerId="ADAL" clId="{8B908446-2E4D-4A96-8EC1-383F2C54518A}" dt="2022-02-22T13:54:19.610" v="1088" actId="478"/>
          <ac:picMkLst>
            <pc:docMk/>
            <pc:sldMk cId="584708020" sldId="2147138541"/>
            <ac:picMk id="17" creationId="{E10DC1C6-350D-2949-860A-8DF95D75C9FE}"/>
          </ac:picMkLst>
        </pc:picChg>
      </pc:sldChg>
      <pc:sldChg chg="addSp delSp modSp add mod">
        <pc:chgData name="Vrushali Shivanagi" userId="8e5f93c9-c28a-4d20-808e-469570717556" providerId="ADAL" clId="{8B908446-2E4D-4A96-8EC1-383F2C54518A}" dt="2022-02-22T14:21:38.931" v="1565" actId="108"/>
        <pc:sldMkLst>
          <pc:docMk/>
          <pc:sldMk cId="3587474454" sldId="2147138541"/>
        </pc:sldMkLst>
        <pc:spChg chg="mod">
          <ac:chgData name="Vrushali Shivanagi" userId="8e5f93c9-c28a-4d20-808e-469570717556" providerId="ADAL" clId="{8B908446-2E4D-4A96-8EC1-383F2C54518A}" dt="2022-02-22T14:21:05.851" v="1563" actId="1076"/>
          <ac:spMkLst>
            <pc:docMk/>
            <pc:sldMk cId="3587474454" sldId="2147138541"/>
            <ac:spMk id="4" creationId="{3469A5AD-346D-2548-BDE6-F3E85D56728C}"/>
          </ac:spMkLst>
        </pc:spChg>
        <pc:spChg chg="add del mod">
          <ac:chgData name="Vrushali Shivanagi" userId="8e5f93c9-c28a-4d20-808e-469570717556" providerId="ADAL" clId="{8B908446-2E4D-4A96-8EC1-383F2C54518A}" dt="2022-02-22T14:07:22.953" v="1498" actId="478"/>
          <ac:spMkLst>
            <pc:docMk/>
            <pc:sldMk cId="3587474454" sldId="2147138541"/>
            <ac:spMk id="129" creationId="{7CCA1173-601F-487F-B008-C7A56B28FCC0}"/>
          </ac:spMkLst>
        </pc:spChg>
        <pc:spChg chg="mod">
          <ac:chgData name="Vrushali Shivanagi" userId="8e5f93c9-c28a-4d20-808e-469570717556" providerId="ADAL" clId="{8B908446-2E4D-4A96-8EC1-383F2C54518A}" dt="2022-02-22T14:13:25.471" v="1541" actId="207"/>
          <ac:spMkLst>
            <pc:docMk/>
            <pc:sldMk cId="3587474454" sldId="2147138541"/>
            <ac:spMk id="131" creationId="{43D3631B-86E1-41B7-ABDB-70F5C16D5C45}"/>
          </ac:spMkLst>
        </pc:spChg>
        <pc:spChg chg="mod">
          <ac:chgData name="Vrushali Shivanagi" userId="8e5f93c9-c28a-4d20-808e-469570717556" providerId="ADAL" clId="{8B908446-2E4D-4A96-8EC1-383F2C54518A}" dt="2022-02-22T14:13:25.471" v="1541" actId="207"/>
          <ac:spMkLst>
            <pc:docMk/>
            <pc:sldMk cId="3587474454" sldId="2147138541"/>
            <ac:spMk id="148" creationId="{E9857FD3-287C-4E9E-8E74-6F4EE025AB3B}"/>
          </ac:spMkLst>
        </pc:spChg>
        <pc:spChg chg="mod">
          <ac:chgData name="Vrushali Shivanagi" userId="8e5f93c9-c28a-4d20-808e-469570717556" providerId="ADAL" clId="{8B908446-2E4D-4A96-8EC1-383F2C54518A}" dt="2022-02-22T14:13:25.471" v="1541" actId="207"/>
          <ac:spMkLst>
            <pc:docMk/>
            <pc:sldMk cId="3587474454" sldId="2147138541"/>
            <ac:spMk id="149" creationId="{7D6C99C4-05E0-4739-8310-4FE9E9F9952E}"/>
          </ac:spMkLst>
        </pc:spChg>
        <pc:spChg chg="mod">
          <ac:chgData name="Vrushali Shivanagi" userId="8e5f93c9-c28a-4d20-808e-469570717556" providerId="ADAL" clId="{8B908446-2E4D-4A96-8EC1-383F2C54518A}" dt="2022-02-22T14:13:25.471" v="1541" actId="207"/>
          <ac:spMkLst>
            <pc:docMk/>
            <pc:sldMk cId="3587474454" sldId="2147138541"/>
            <ac:spMk id="150" creationId="{2E4497C4-43E0-4AA5-89F4-A2A8AC352C19}"/>
          </ac:spMkLst>
        </pc:spChg>
        <pc:spChg chg="mod">
          <ac:chgData name="Vrushali Shivanagi" userId="8e5f93c9-c28a-4d20-808e-469570717556" providerId="ADAL" clId="{8B908446-2E4D-4A96-8EC1-383F2C54518A}" dt="2022-02-22T14:13:25.471" v="1541" actId="207"/>
          <ac:spMkLst>
            <pc:docMk/>
            <pc:sldMk cId="3587474454" sldId="2147138541"/>
            <ac:spMk id="151" creationId="{5A65CB3B-6A2F-434D-8DC1-2B31A642A9A8}"/>
          </ac:spMkLst>
        </pc:spChg>
        <pc:spChg chg="mod">
          <ac:chgData name="Vrushali Shivanagi" userId="8e5f93c9-c28a-4d20-808e-469570717556" providerId="ADAL" clId="{8B908446-2E4D-4A96-8EC1-383F2C54518A}" dt="2022-02-22T14:13:25.471" v="1541" actId="207"/>
          <ac:spMkLst>
            <pc:docMk/>
            <pc:sldMk cId="3587474454" sldId="2147138541"/>
            <ac:spMk id="152" creationId="{4C21F1E7-F5AC-47A6-9765-572F67804D03}"/>
          </ac:spMkLst>
        </pc:spChg>
        <pc:spChg chg="mod">
          <ac:chgData name="Vrushali Shivanagi" userId="8e5f93c9-c28a-4d20-808e-469570717556" providerId="ADAL" clId="{8B908446-2E4D-4A96-8EC1-383F2C54518A}" dt="2022-02-22T14:13:25.471" v="1541" actId="207"/>
          <ac:spMkLst>
            <pc:docMk/>
            <pc:sldMk cId="3587474454" sldId="2147138541"/>
            <ac:spMk id="153" creationId="{E28C4AF7-4300-4976-B0DA-82F00DD5ED53}"/>
          </ac:spMkLst>
        </pc:spChg>
        <pc:spChg chg="mod">
          <ac:chgData name="Vrushali Shivanagi" userId="8e5f93c9-c28a-4d20-808e-469570717556" providerId="ADAL" clId="{8B908446-2E4D-4A96-8EC1-383F2C54518A}" dt="2022-02-22T14:13:25.471" v="1541" actId="207"/>
          <ac:spMkLst>
            <pc:docMk/>
            <pc:sldMk cId="3587474454" sldId="2147138541"/>
            <ac:spMk id="154" creationId="{0139D36E-0FDF-43B4-9ABC-C971F19938BE}"/>
          </ac:spMkLst>
        </pc:spChg>
        <pc:spChg chg="mod">
          <ac:chgData name="Vrushali Shivanagi" userId="8e5f93c9-c28a-4d20-808e-469570717556" providerId="ADAL" clId="{8B908446-2E4D-4A96-8EC1-383F2C54518A}" dt="2022-02-22T14:13:25.471" v="1541" actId="207"/>
          <ac:spMkLst>
            <pc:docMk/>
            <pc:sldMk cId="3587474454" sldId="2147138541"/>
            <ac:spMk id="155" creationId="{CFCDD5FA-9962-457F-9476-30288C6066EC}"/>
          </ac:spMkLst>
        </pc:spChg>
        <pc:spChg chg="mod">
          <ac:chgData name="Vrushali Shivanagi" userId="8e5f93c9-c28a-4d20-808e-469570717556" providerId="ADAL" clId="{8B908446-2E4D-4A96-8EC1-383F2C54518A}" dt="2022-02-22T14:13:25.471" v="1541" actId="207"/>
          <ac:spMkLst>
            <pc:docMk/>
            <pc:sldMk cId="3587474454" sldId="2147138541"/>
            <ac:spMk id="156" creationId="{5C1359CA-E4ED-411C-A26D-7FD41D44304D}"/>
          </ac:spMkLst>
        </pc:spChg>
        <pc:spChg chg="mod">
          <ac:chgData name="Vrushali Shivanagi" userId="8e5f93c9-c28a-4d20-808e-469570717556" providerId="ADAL" clId="{8B908446-2E4D-4A96-8EC1-383F2C54518A}" dt="2022-02-22T14:13:25.471" v="1541" actId="207"/>
          <ac:spMkLst>
            <pc:docMk/>
            <pc:sldMk cId="3587474454" sldId="2147138541"/>
            <ac:spMk id="157" creationId="{13045EE8-AA81-4F62-9298-9FAF5B1F5143}"/>
          </ac:spMkLst>
        </pc:spChg>
        <pc:spChg chg="mod">
          <ac:chgData name="Vrushali Shivanagi" userId="8e5f93c9-c28a-4d20-808e-469570717556" providerId="ADAL" clId="{8B908446-2E4D-4A96-8EC1-383F2C54518A}" dt="2022-02-22T14:13:25.471" v="1541" actId="207"/>
          <ac:spMkLst>
            <pc:docMk/>
            <pc:sldMk cId="3587474454" sldId="2147138541"/>
            <ac:spMk id="158" creationId="{961BCCD4-8BA3-4B96-BD05-1958005EE0C2}"/>
          </ac:spMkLst>
        </pc:spChg>
        <pc:spChg chg="mod">
          <ac:chgData name="Vrushali Shivanagi" userId="8e5f93c9-c28a-4d20-808e-469570717556" providerId="ADAL" clId="{8B908446-2E4D-4A96-8EC1-383F2C54518A}" dt="2022-02-22T14:13:25.471" v="1541" actId="207"/>
          <ac:spMkLst>
            <pc:docMk/>
            <pc:sldMk cId="3587474454" sldId="2147138541"/>
            <ac:spMk id="159" creationId="{AB2F48D1-061F-424F-A5CA-D4567832C635}"/>
          </ac:spMkLst>
        </pc:spChg>
        <pc:spChg chg="mod">
          <ac:chgData name="Vrushali Shivanagi" userId="8e5f93c9-c28a-4d20-808e-469570717556" providerId="ADAL" clId="{8B908446-2E4D-4A96-8EC1-383F2C54518A}" dt="2022-02-22T14:13:25.471" v="1541" actId="207"/>
          <ac:spMkLst>
            <pc:docMk/>
            <pc:sldMk cId="3587474454" sldId="2147138541"/>
            <ac:spMk id="160" creationId="{6B405C9D-A0B9-4747-9BD1-BBBEE3A56C2A}"/>
          </ac:spMkLst>
        </pc:spChg>
        <pc:spChg chg="mod">
          <ac:chgData name="Vrushali Shivanagi" userId="8e5f93c9-c28a-4d20-808e-469570717556" providerId="ADAL" clId="{8B908446-2E4D-4A96-8EC1-383F2C54518A}" dt="2022-02-22T14:13:25.471" v="1541" actId="207"/>
          <ac:spMkLst>
            <pc:docMk/>
            <pc:sldMk cId="3587474454" sldId="2147138541"/>
            <ac:spMk id="161" creationId="{ED9F7C94-E5B7-4738-9402-BC59B943E8DF}"/>
          </ac:spMkLst>
        </pc:spChg>
        <pc:spChg chg="mod">
          <ac:chgData name="Vrushali Shivanagi" userId="8e5f93c9-c28a-4d20-808e-469570717556" providerId="ADAL" clId="{8B908446-2E4D-4A96-8EC1-383F2C54518A}" dt="2022-02-22T14:13:25.471" v="1541" actId="207"/>
          <ac:spMkLst>
            <pc:docMk/>
            <pc:sldMk cId="3587474454" sldId="2147138541"/>
            <ac:spMk id="162" creationId="{28A16E75-A190-4670-BCDB-E81CD7578047}"/>
          </ac:spMkLst>
        </pc:spChg>
        <pc:spChg chg="mod">
          <ac:chgData name="Vrushali Shivanagi" userId="8e5f93c9-c28a-4d20-808e-469570717556" providerId="ADAL" clId="{8B908446-2E4D-4A96-8EC1-383F2C54518A}" dt="2022-02-22T14:13:25.471" v="1541" actId="207"/>
          <ac:spMkLst>
            <pc:docMk/>
            <pc:sldMk cId="3587474454" sldId="2147138541"/>
            <ac:spMk id="163" creationId="{6DE20506-1446-4C72-B325-0E3BCB7F1FF0}"/>
          </ac:spMkLst>
        </pc:spChg>
        <pc:spChg chg="mod">
          <ac:chgData name="Vrushali Shivanagi" userId="8e5f93c9-c28a-4d20-808e-469570717556" providerId="ADAL" clId="{8B908446-2E4D-4A96-8EC1-383F2C54518A}" dt="2022-02-22T14:13:25.471" v="1541" actId="207"/>
          <ac:spMkLst>
            <pc:docMk/>
            <pc:sldMk cId="3587474454" sldId="2147138541"/>
            <ac:spMk id="164" creationId="{52F4B0C5-3BA3-473C-B8B4-D48588F7015A}"/>
          </ac:spMkLst>
        </pc:spChg>
        <pc:spChg chg="mod">
          <ac:chgData name="Vrushali Shivanagi" userId="8e5f93c9-c28a-4d20-808e-469570717556" providerId="ADAL" clId="{8B908446-2E4D-4A96-8EC1-383F2C54518A}" dt="2022-02-22T14:13:25.471" v="1541" actId="207"/>
          <ac:spMkLst>
            <pc:docMk/>
            <pc:sldMk cId="3587474454" sldId="2147138541"/>
            <ac:spMk id="165" creationId="{8ED239C9-48FA-4B18-9F3D-BDA829130A76}"/>
          </ac:spMkLst>
        </pc:spChg>
        <pc:spChg chg="mod">
          <ac:chgData name="Vrushali Shivanagi" userId="8e5f93c9-c28a-4d20-808e-469570717556" providerId="ADAL" clId="{8B908446-2E4D-4A96-8EC1-383F2C54518A}" dt="2022-02-22T14:13:25.471" v="1541" actId="207"/>
          <ac:spMkLst>
            <pc:docMk/>
            <pc:sldMk cId="3587474454" sldId="2147138541"/>
            <ac:spMk id="166" creationId="{E285ECC9-7A28-4D5C-A834-5A4BEB3F257B}"/>
          </ac:spMkLst>
        </pc:spChg>
        <pc:spChg chg="mod">
          <ac:chgData name="Vrushali Shivanagi" userId="8e5f93c9-c28a-4d20-808e-469570717556" providerId="ADAL" clId="{8B908446-2E4D-4A96-8EC1-383F2C54518A}" dt="2022-02-22T14:13:25.471" v="1541" actId="207"/>
          <ac:spMkLst>
            <pc:docMk/>
            <pc:sldMk cId="3587474454" sldId="2147138541"/>
            <ac:spMk id="167" creationId="{11B3E6C6-0FD0-47B0-87F5-5868EA5C76F6}"/>
          </ac:spMkLst>
        </pc:spChg>
        <pc:spChg chg="mod">
          <ac:chgData name="Vrushali Shivanagi" userId="8e5f93c9-c28a-4d20-808e-469570717556" providerId="ADAL" clId="{8B908446-2E4D-4A96-8EC1-383F2C54518A}" dt="2022-02-22T14:13:25.471" v="1541" actId="207"/>
          <ac:spMkLst>
            <pc:docMk/>
            <pc:sldMk cId="3587474454" sldId="2147138541"/>
            <ac:spMk id="168" creationId="{84780170-4321-4EA8-BD1F-1DF8B1B8A84D}"/>
          </ac:spMkLst>
        </pc:spChg>
        <pc:spChg chg="mod">
          <ac:chgData name="Vrushali Shivanagi" userId="8e5f93c9-c28a-4d20-808e-469570717556" providerId="ADAL" clId="{8B908446-2E4D-4A96-8EC1-383F2C54518A}" dt="2022-02-22T14:13:25.471" v="1541" actId="207"/>
          <ac:spMkLst>
            <pc:docMk/>
            <pc:sldMk cId="3587474454" sldId="2147138541"/>
            <ac:spMk id="169" creationId="{55C99AF0-2CD3-417C-810D-3CBE5E10FBA3}"/>
          </ac:spMkLst>
        </pc:spChg>
        <pc:spChg chg="mod">
          <ac:chgData name="Vrushali Shivanagi" userId="8e5f93c9-c28a-4d20-808e-469570717556" providerId="ADAL" clId="{8B908446-2E4D-4A96-8EC1-383F2C54518A}" dt="2022-02-22T14:13:25.471" v="1541" actId="207"/>
          <ac:spMkLst>
            <pc:docMk/>
            <pc:sldMk cId="3587474454" sldId="2147138541"/>
            <ac:spMk id="170" creationId="{18D32D5F-0C76-4D7B-803C-EB5A73648E1E}"/>
          </ac:spMkLst>
        </pc:spChg>
        <pc:spChg chg="mod">
          <ac:chgData name="Vrushali Shivanagi" userId="8e5f93c9-c28a-4d20-808e-469570717556" providerId="ADAL" clId="{8B908446-2E4D-4A96-8EC1-383F2C54518A}" dt="2022-02-22T14:13:25.471" v="1541" actId="207"/>
          <ac:spMkLst>
            <pc:docMk/>
            <pc:sldMk cId="3587474454" sldId="2147138541"/>
            <ac:spMk id="171" creationId="{A1772E09-E135-49EF-97ED-0F65D320FC36}"/>
          </ac:spMkLst>
        </pc:spChg>
        <pc:spChg chg="mod">
          <ac:chgData name="Vrushali Shivanagi" userId="8e5f93c9-c28a-4d20-808e-469570717556" providerId="ADAL" clId="{8B908446-2E4D-4A96-8EC1-383F2C54518A}" dt="2022-02-22T14:13:25.471" v="1541" actId="207"/>
          <ac:spMkLst>
            <pc:docMk/>
            <pc:sldMk cId="3587474454" sldId="2147138541"/>
            <ac:spMk id="172" creationId="{8230AFB5-CEA7-45AC-A568-B60BE6EF417D}"/>
          </ac:spMkLst>
        </pc:spChg>
        <pc:spChg chg="mod">
          <ac:chgData name="Vrushali Shivanagi" userId="8e5f93c9-c28a-4d20-808e-469570717556" providerId="ADAL" clId="{8B908446-2E4D-4A96-8EC1-383F2C54518A}" dt="2022-02-22T14:13:25.471" v="1541" actId="207"/>
          <ac:spMkLst>
            <pc:docMk/>
            <pc:sldMk cId="3587474454" sldId="2147138541"/>
            <ac:spMk id="173" creationId="{14C82C1C-5ACE-46DB-B86A-54F24E57F4D6}"/>
          </ac:spMkLst>
        </pc:spChg>
        <pc:spChg chg="mod">
          <ac:chgData name="Vrushali Shivanagi" userId="8e5f93c9-c28a-4d20-808e-469570717556" providerId="ADAL" clId="{8B908446-2E4D-4A96-8EC1-383F2C54518A}" dt="2022-02-22T14:13:25.471" v="1541" actId="207"/>
          <ac:spMkLst>
            <pc:docMk/>
            <pc:sldMk cId="3587474454" sldId="2147138541"/>
            <ac:spMk id="174" creationId="{ACCD30C3-4127-4D55-929A-B5DDB34A8DD9}"/>
          </ac:spMkLst>
        </pc:spChg>
        <pc:spChg chg="mod">
          <ac:chgData name="Vrushali Shivanagi" userId="8e5f93c9-c28a-4d20-808e-469570717556" providerId="ADAL" clId="{8B908446-2E4D-4A96-8EC1-383F2C54518A}" dt="2022-02-22T14:13:25.471" v="1541" actId="207"/>
          <ac:spMkLst>
            <pc:docMk/>
            <pc:sldMk cId="3587474454" sldId="2147138541"/>
            <ac:spMk id="175" creationId="{D2BFCAC7-502D-4C0A-B2F3-7B65BDC4BA01}"/>
          </ac:spMkLst>
        </pc:spChg>
        <pc:spChg chg="mod">
          <ac:chgData name="Vrushali Shivanagi" userId="8e5f93c9-c28a-4d20-808e-469570717556" providerId="ADAL" clId="{8B908446-2E4D-4A96-8EC1-383F2C54518A}" dt="2022-02-22T14:13:25.471" v="1541" actId="207"/>
          <ac:spMkLst>
            <pc:docMk/>
            <pc:sldMk cId="3587474454" sldId="2147138541"/>
            <ac:spMk id="176" creationId="{F9155F97-DB50-4C1A-8146-D4260E4F9D8D}"/>
          </ac:spMkLst>
        </pc:spChg>
        <pc:spChg chg="mod">
          <ac:chgData name="Vrushali Shivanagi" userId="8e5f93c9-c28a-4d20-808e-469570717556" providerId="ADAL" clId="{8B908446-2E4D-4A96-8EC1-383F2C54518A}" dt="2022-02-22T14:13:25.471" v="1541" actId="207"/>
          <ac:spMkLst>
            <pc:docMk/>
            <pc:sldMk cId="3587474454" sldId="2147138541"/>
            <ac:spMk id="177" creationId="{4AF58487-C8B3-4722-A09A-4A96570895DF}"/>
          </ac:spMkLst>
        </pc:spChg>
        <pc:spChg chg="mod">
          <ac:chgData name="Vrushali Shivanagi" userId="8e5f93c9-c28a-4d20-808e-469570717556" providerId="ADAL" clId="{8B908446-2E4D-4A96-8EC1-383F2C54518A}" dt="2022-02-22T14:13:25.471" v="1541" actId="207"/>
          <ac:spMkLst>
            <pc:docMk/>
            <pc:sldMk cId="3587474454" sldId="2147138541"/>
            <ac:spMk id="178" creationId="{EB3DCB57-BE3A-4312-B591-5D54C78CF584}"/>
          </ac:spMkLst>
        </pc:spChg>
        <pc:spChg chg="mod">
          <ac:chgData name="Vrushali Shivanagi" userId="8e5f93c9-c28a-4d20-808e-469570717556" providerId="ADAL" clId="{8B908446-2E4D-4A96-8EC1-383F2C54518A}" dt="2022-02-22T14:13:25.471" v="1541" actId="207"/>
          <ac:spMkLst>
            <pc:docMk/>
            <pc:sldMk cId="3587474454" sldId="2147138541"/>
            <ac:spMk id="179" creationId="{A4727274-2CD6-47B7-88B1-02E4991359CD}"/>
          </ac:spMkLst>
        </pc:spChg>
        <pc:spChg chg="mod">
          <ac:chgData name="Vrushali Shivanagi" userId="8e5f93c9-c28a-4d20-808e-469570717556" providerId="ADAL" clId="{8B908446-2E4D-4A96-8EC1-383F2C54518A}" dt="2022-02-22T14:13:25.471" v="1541" actId="207"/>
          <ac:spMkLst>
            <pc:docMk/>
            <pc:sldMk cId="3587474454" sldId="2147138541"/>
            <ac:spMk id="180" creationId="{8508AFD4-55F8-4364-8F0C-4D24C51565DA}"/>
          </ac:spMkLst>
        </pc:spChg>
        <pc:spChg chg="add del mod">
          <ac:chgData name="Vrushali Shivanagi" userId="8e5f93c9-c28a-4d20-808e-469570717556" providerId="ADAL" clId="{8B908446-2E4D-4A96-8EC1-383F2C54518A}" dt="2022-02-22T14:13:01.278" v="1535"/>
          <ac:spMkLst>
            <pc:docMk/>
            <pc:sldMk cId="3587474454" sldId="2147138541"/>
            <ac:spMk id="181" creationId="{BAFD053D-D0CD-4860-B0BD-331A49C6195D}"/>
          </ac:spMkLst>
        </pc:spChg>
        <pc:spChg chg="mod">
          <ac:chgData name="Vrushali Shivanagi" userId="8e5f93c9-c28a-4d20-808e-469570717556" providerId="ADAL" clId="{8B908446-2E4D-4A96-8EC1-383F2C54518A}" dt="2022-02-22T14:13:05.229" v="1536"/>
          <ac:spMkLst>
            <pc:docMk/>
            <pc:sldMk cId="3587474454" sldId="2147138541"/>
            <ac:spMk id="183" creationId="{74496675-03C0-474E-95AA-6F57F4CD95CF}"/>
          </ac:spMkLst>
        </pc:spChg>
        <pc:spChg chg="mod">
          <ac:chgData name="Vrushali Shivanagi" userId="8e5f93c9-c28a-4d20-808e-469570717556" providerId="ADAL" clId="{8B908446-2E4D-4A96-8EC1-383F2C54518A}" dt="2022-02-22T14:13:05.229" v="1536"/>
          <ac:spMkLst>
            <pc:docMk/>
            <pc:sldMk cId="3587474454" sldId="2147138541"/>
            <ac:spMk id="192" creationId="{AA0B4FCA-9429-4AD1-AE74-075FB358C2DD}"/>
          </ac:spMkLst>
        </pc:spChg>
        <pc:spChg chg="mod">
          <ac:chgData name="Vrushali Shivanagi" userId="8e5f93c9-c28a-4d20-808e-469570717556" providerId="ADAL" clId="{8B908446-2E4D-4A96-8EC1-383F2C54518A}" dt="2022-02-22T14:13:05.229" v="1536"/>
          <ac:spMkLst>
            <pc:docMk/>
            <pc:sldMk cId="3587474454" sldId="2147138541"/>
            <ac:spMk id="193" creationId="{04964E6F-4729-4A97-B355-9315F5608CBC}"/>
          </ac:spMkLst>
        </pc:spChg>
        <pc:spChg chg="mod">
          <ac:chgData name="Vrushali Shivanagi" userId="8e5f93c9-c28a-4d20-808e-469570717556" providerId="ADAL" clId="{8B908446-2E4D-4A96-8EC1-383F2C54518A}" dt="2022-02-22T14:13:05.229" v="1536"/>
          <ac:spMkLst>
            <pc:docMk/>
            <pc:sldMk cId="3587474454" sldId="2147138541"/>
            <ac:spMk id="194" creationId="{E60B5D6D-C24E-4B48-840A-B66DE638B948}"/>
          </ac:spMkLst>
        </pc:spChg>
        <pc:spChg chg="mod">
          <ac:chgData name="Vrushali Shivanagi" userId="8e5f93c9-c28a-4d20-808e-469570717556" providerId="ADAL" clId="{8B908446-2E4D-4A96-8EC1-383F2C54518A}" dt="2022-02-22T14:13:05.229" v="1536"/>
          <ac:spMkLst>
            <pc:docMk/>
            <pc:sldMk cId="3587474454" sldId="2147138541"/>
            <ac:spMk id="195" creationId="{86BF3E80-85EC-4BAA-B377-B4068A3838DC}"/>
          </ac:spMkLst>
        </pc:spChg>
        <pc:spChg chg="mod">
          <ac:chgData name="Vrushali Shivanagi" userId="8e5f93c9-c28a-4d20-808e-469570717556" providerId="ADAL" clId="{8B908446-2E4D-4A96-8EC1-383F2C54518A}" dt="2022-02-22T14:13:05.229" v="1536"/>
          <ac:spMkLst>
            <pc:docMk/>
            <pc:sldMk cId="3587474454" sldId="2147138541"/>
            <ac:spMk id="196" creationId="{92AE7C68-074C-487E-B6CA-48807DD9F022}"/>
          </ac:spMkLst>
        </pc:spChg>
        <pc:spChg chg="mod">
          <ac:chgData name="Vrushali Shivanagi" userId="8e5f93c9-c28a-4d20-808e-469570717556" providerId="ADAL" clId="{8B908446-2E4D-4A96-8EC1-383F2C54518A}" dt="2022-02-22T14:13:05.229" v="1536"/>
          <ac:spMkLst>
            <pc:docMk/>
            <pc:sldMk cId="3587474454" sldId="2147138541"/>
            <ac:spMk id="197" creationId="{79512795-8B28-41DC-B055-2A626DFE1DE8}"/>
          </ac:spMkLst>
        </pc:spChg>
        <pc:spChg chg="mod">
          <ac:chgData name="Vrushali Shivanagi" userId="8e5f93c9-c28a-4d20-808e-469570717556" providerId="ADAL" clId="{8B908446-2E4D-4A96-8EC1-383F2C54518A}" dt="2022-02-22T14:13:05.229" v="1536"/>
          <ac:spMkLst>
            <pc:docMk/>
            <pc:sldMk cId="3587474454" sldId="2147138541"/>
            <ac:spMk id="198" creationId="{98B8AF55-8622-4357-A603-7A9C963219CB}"/>
          </ac:spMkLst>
        </pc:spChg>
        <pc:spChg chg="mod">
          <ac:chgData name="Vrushali Shivanagi" userId="8e5f93c9-c28a-4d20-808e-469570717556" providerId="ADAL" clId="{8B908446-2E4D-4A96-8EC1-383F2C54518A}" dt="2022-02-22T14:13:05.229" v="1536"/>
          <ac:spMkLst>
            <pc:docMk/>
            <pc:sldMk cId="3587474454" sldId="2147138541"/>
            <ac:spMk id="199" creationId="{9D43F51E-55FF-4210-B3FC-6EEDE2C5BC65}"/>
          </ac:spMkLst>
        </pc:spChg>
        <pc:spChg chg="mod">
          <ac:chgData name="Vrushali Shivanagi" userId="8e5f93c9-c28a-4d20-808e-469570717556" providerId="ADAL" clId="{8B908446-2E4D-4A96-8EC1-383F2C54518A}" dt="2022-02-22T14:13:05.229" v="1536"/>
          <ac:spMkLst>
            <pc:docMk/>
            <pc:sldMk cId="3587474454" sldId="2147138541"/>
            <ac:spMk id="200" creationId="{B31EA1BC-A261-4D51-ADBF-1D2C816A6650}"/>
          </ac:spMkLst>
        </pc:spChg>
        <pc:spChg chg="mod">
          <ac:chgData name="Vrushali Shivanagi" userId="8e5f93c9-c28a-4d20-808e-469570717556" providerId="ADAL" clId="{8B908446-2E4D-4A96-8EC1-383F2C54518A}" dt="2022-02-22T14:13:05.229" v="1536"/>
          <ac:spMkLst>
            <pc:docMk/>
            <pc:sldMk cId="3587474454" sldId="2147138541"/>
            <ac:spMk id="201" creationId="{EAA529E5-B057-4408-8A55-9AE46F72A817}"/>
          </ac:spMkLst>
        </pc:spChg>
        <pc:spChg chg="mod">
          <ac:chgData name="Vrushali Shivanagi" userId="8e5f93c9-c28a-4d20-808e-469570717556" providerId="ADAL" clId="{8B908446-2E4D-4A96-8EC1-383F2C54518A}" dt="2022-02-22T14:13:05.229" v="1536"/>
          <ac:spMkLst>
            <pc:docMk/>
            <pc:sldMk cId="3587474454" sldId="2147138541"/>
            <ac:spMk id="202" creationId="{94663E07-ADE2-4073-A4E3-25A7FC936691}"/>
          </ac:spMkLst>
        </pc:spChg>
        <pc:spChg chg="mod">
          <ac:chgData name="Vrushali Shivanagi" userId="8e5f93c9-c28a-4d20-808e-469570717556" providerId="ADAL" clId="{8B908446-2E4D-4A96-8EC1-383F2C54518A}" dt="2022-02-22T14:13:05.229" v="1536"/>
          <ac:spMkLst>
            <pc:docMk/>
            <pc:sldMk cId="3587474454" sldId="2147138541"/>
            <ac:spMk id="203" creationId="{BFD6E4C6-22D7-4AF3-92EF-716773CBB203}"/>
          </ac:spMkLst>
        </pc:spChg>
        <pc:spChg chg="mod">
          <ac:chgData name="Vrushali Shivanagi" userId="8e5f93c9-c28a-4d20-808e-469570717556" providerId="ADAL" clId="{8B908446-2E4D-4A96-8EC1-383F2C54518A}" dt="2022-02-22T14:13:05.229" v="1536"/>
          <ac:spMkLst>
            <pc:docMk/>
            <pc:sldMk cId="3587474454" sldId="2147138541"/>
            <ac:spMk id="204" creationId="{CD1025A6-D80E-495E-84DE-7A88F5563272}"/>
          </ac:spMkLst>
        </pc:spChg>
        <pc:spChg chg="mod">
          <ac:chgData name="Vrushali Shivanagi" userId="8e5f93c9-c28a-4d20-808e-469570717556" providerId="ADAL" clId="{8B908446-2E4D-4A96-8EC1-383F2C54518A}" dt="2022-02-22T14:13:05.229" v="1536"/>
          <ac:spMkLst>
            <pc:docMk/>
            <pc:sldMk cId="3587474454" sldId="2147138541"/>
            <ac:spMk id="205" creationId="{4CE57D21-F26D-4781-A26D-1883E9DAA612}"/>
          </ac:spMkLst>
        </pc:spChg>
        <pc:spChg chg="mod">
          <ac:chgData name="Vrushali Shivanagi" userId="8e5f93c9-c28a-4d20-808e-469570717556" providerId="ADAL" clId="{8B908446-2E4D-4A96-8EC1-383F2C54518A}" dt="2022-02-22T14:13:05.229" v="1536"/>
          <ac:spMkLst>
            <pc:docMk/>
            <pc:sldMk cId="3587474454" sldId="2147138541"/>
            <ac:spMk id="206" creationId="{95C4693B-9C4C-46F3-A3E2-8CA4C17FF829}"/>
          </ac:spMkLst>
        </pc:spChg>
        <pc:spChg chg="mod">
          <ac:chgData name="Vrushali Shivanagi" userId="8e5f93c9-c28a-4d20-808e-469570717556" providerId="ADAL" clId="{8B908446-2E4D-4A96-8EC1-383F2C54518A}" dt="2022-02-22T14:13:05.229" v="1536"/>
          <ac:spMkLst>
            <pc:docMk/>
            <pc:sldMk cId="3587474454" sldId="2147138541"/>
            <ac:spMk id="207" creationId="{F6091576-51C2-42DE-89E4-033943584D6B}"/>
          </ac:spMkLst>
        </pc:spChg>
        <pc:spChg chg="mod">
          <ac:chgData name="Vrushali Shivanagi" userId="8e5f93c9-c28a-4d20-808e-469570717556" providerId="ADAL" clId="{8B908446-2E4D-4A96-8EC1-383F2C54518A}" dt="2022-02-22T14:13:05.229" v="1536"/>
          <ac:spMkLst>
            <pc:docMk/>
            <pc:sldMk cId="3587474454" sldId="2147138541"/>
            <ac:spMk id="208" creationId="{C404D77D-077B-4F06-9649-A8A17D4B2DD9}"/>
          </ac:spMkLst>
        </pc:spChg>
        <pc:spChg chg="add mod ord">
          <ac:chgData name="Vrushali Shivanagi" userId="8e5f93c9-c28a-4d20-808e-469570717556" providerId="ADAL" clId="{8B908446-2E4D-4A96-8EC1-383F2C54518A}" dt="2022-02-22T14:21:38.931" v="1565" actId="108"/>
          <ac:spMkLst>
            <pc:docMk/>
            <pc:sldMk cId="3587474454" sldId="2147138541"/>
            <ac:spMk id="209" creationId="{A676360F-DF84-47F1-892A-20A5AE7465A9}"/>
          </ac:spMkLst>
        </pc:spChg>
        <pc:grpChg chg="del mod">
          <ac:chgData name="Vrushali Shivanagi" userId="8e5f93c9-c28a-4d20-808e-469570717556" providerId="ADAL" clId="{8B908446-2E4D-4A96-8EC1-383F2C54518A}" dt="2022-02-22T14:10:52.523" v="1505" actId="478"/>
          <ac:grpSpMkLst>
            <pc:docMk/>
            <pc:sldMk cId="3587474454" sldId="2147138541"/>
            <ac:grpSpMk id="128" creationId="{E43E679B-1414-F345-A09F-7F5643C009E5}"/>
          </ac:grpSpMkLst>
        </pc:grpChg>
        <pc:grpChg chg="add mod">
          <ac:chgData name="Vrushali Shivanagi" userId="8e5f93c9-c28a-4d20-808e-469570717556" providerId="ADAL" clId="{8B908446-2E4D-4A96-8EC1-383F2C54518A}" dt="2022-02-22T14:21:05.851" v="1563" actId="1076"/>
          <ac:grpSpMkLst>
            <pc:docMk/>
            <pc:sldMk cId="3587474454" sldId="2147138541"/>
            <ac:grpSpMk id="130" creationId="{42EECC48-0B9A-4E08-AC69-BD9E46465B2E}"/>
          </ac:grpSpMkLst>
        </pc:grpChg>
        <pc:grpChg chg="mod">
          <ac:chgData name="Vrushali Shivanagi" userId="8e5f93c9-c28a-4d20-808e-469570717556" providerId="ADAL" clId="{8B908446-2E4D-4A96-8EC1-383F2C54518A}" dt="2022-02-22T14:13:25.471" v="1541" actId="207"/>
          <ac:grpSpMkLst>
            <pc:docMk/>
            <pc:sldMk cId="3587474454" sldId="2147138541"/>
            <ac:grpSpMk id="132" creationId="{D326FB92-A22E-447A-889C-A6B4BBE3B710}"/>
          </ac:grpSpMkLst>
        </pc:grpChg>
        <pc:grpChg chg="mod">
          <ac:chgData name="Vrushali Shivanagi" userId="8e5f93c9-c28a-4d20-808e-469570717556" providerId="ADAL" clId="{8B908446-2E4D-4A96-8EC1-383F2C54518A}" dt="2022-02-22T14:13:25.471" v="1541" actId="207"/>
          <ac:grpSpMkLst>
            <pc:docMk/>
            <pc:sldMk cId="3587474454" sldId="2147138541"/>
            <ac:grpSpMk id="133" creationId="{AC192316-5ABE-40C2-8A5A-E782FA6561DE}"/>
          </ac:grpSpMkLst>
        </pc:grpChg>
        <pc:grpChg chg="mod">
          <ac:chgData name="Vrushali Shivanagi" userId="8e5f93c9-c28a-4d20-808e-469570717556" providerId="ADAL" clId="{8B908446-2E4D-4A96-8EC1-383F2C54518A}" dt="2022-02-22T14:13:25.471" v="1541" actId="207"/>
          <ac:grpSpMkLst>
            <pc:docMk/>
            <pc:sldMk cId="3587474454" sldId="2147138541"/>
            <ac:grpSpMk id="134" creationId="{1EE310FF-49D3-4AFE-A011-CA9CEDBC27CB}"/>
          </ac:grpSpMkLst>
        </pc:grpChg>
        <pc:grpChg chg="mod">
          <ac:chgData name="Vrushali Shivanagi" userId="8e5f93c9-c28a-4d20-808e-469570717556" providerId="ADAL" clId="{8B908446-2E4D-4A96-8EC1-383F2C54518A}" dt="2022-02-22T14:13:25.471" v="1541" actId="207"/>
          <ac:grpSpMkLst>
            <pc:docMk/>
            <pc:sldMk cId="3587474454" sldId="2147138541"/>
            <ac:grpSpMk id="135" creationId="{27A44F6C-1DFF-4B13-B36A-68A4C06DFE3D}"/>
          </ac:grpSpMkLst>
        </pc:grpChg>
        <pc:grpChg chg="mod">
          <ac:chgData name="Vrushali Shivanagi" userId="8e5f93c9-c28a-4d20-808e-469570717556" providerId="ADAL" clId="{8B908446-2E4D-4A96-8EC1-383F2C54518A}" dt="2022-02-22T14:13:25.471" v="1541" actId="207"/>
          <ac:grpSpMkLst>
            <pc:docMk/>
            <pc:sldMk cId="3587474454" sldId="2147138541"/>
            <ac:grpSpMk id="136" creationId="{2F4D16D5-D93D-4C19-9B99-E0F15A0F2D98}"/>
          </ac:grpSpMkLst>
        </pc:grpChg>
        <pc:grpChg chg="mod">
          <ac:chgData name="Vrushali Shivanagi" userId="8e5f93c9-c28a-4d20-808e-469570717556" providerId="ADAL" clId="{8B908446-2E4D-4A96-8EC1-383F2C54518A}" dt="2022-02-22T14:13:25.471" v="1541" actId="207"/>
          <ac:grpSpMkLst>
            <pc:docMk/>
            <pc:sldMk cId="3587474454" sldId="2147138541"/>
            <ac:grpSpMk id="137" creationId="{39E1447D-4D7A-4E67-ADCA-4AF0A0918BE4}"/>
          </ac:grpSpMkLst>
        </pc:grpChg>
        <pc:grpChg chg="mod">
          <ac:chgData name="Vrushali Shivanagi" userId="8e5f93c9-c28a-4d20-808e-469570717556" providerId="ADAL" clId="{8B908446-2E4D-4A96-8EC1-383F2C54518A}" dt="2022-02-22T14:13:25.471" v="1541" actId="207"/>
          <ac:grpSpMkLst>
            <pc:docMk/>
            <pc:sldMk cId="3587474454" sldId="2147138541"/>
            <ac:grpSpMk id="138" creationId="{20C6AF4E-503F-4A8F-BB9B-46A72E7BB2BE}"/>
          </ac:grpSpMkLst>
        </pc:grpChg>
        <pc:grpChg chg="mod">
          <ac:chgData name="Vrushali Shivanagi" userId="8e5f93c9-c28a-4d20-808e-469570717556" providerId="ADAL" clId="{8B908446-2E4D-4A96-8EC1-383F2C54518A}" dt="2022-02-22T14:13:25.471" v="1541" actId="207"/>
          <ac:grpSpMkLst>
            <pc:docMk/>
            <pc:sldMk cId="3587474454" sldId="2147138541"/>
            <ac:grpSpMk id="139" creationId="{BC525E04-11EB-4E8D-9080-44AA020774DF}"/>
          </ac:grpSpMkLst>
        </pc:grpChg>
        <pc:grpChg chg="mod">
          <ac:chgData name="Vrushali Shivanagi" userId="8e5f93c9-c28a-4d20-808e-469570717556" providerId="ADAL" clId="{8B908446-2E4D-4A96-8EC1-383F2C54518A}" dt="2022-02-22T14:13:25.471" v="1541" actId="207"/>
          <ac:grpSpMkLst>
            <pc:docMk/>
            <pc:sldMk cId="3587474454" sldId="2147138541"/>
            <ac:grpSpMk id="140" creationId="{DB86FA56-0231-4618-BA79-459B7B5DBE9A}"/>
          </ac:grpSpMkLst>
        </pc:grpChg>
        <pc:grpChg chg="mod">
          <ac:chgData name="Vrushali Shivanagi" userId="8e5f93c9-c28a-4d20-808e-469570717556" providerId="ADAL" clId="{8B908446-2E4D-4A96-8EC1-383F2C54518A}" dt="2022-02-22T14:13:25.471" v="1541" actId="207"/>
          <ac:grpSpMkLst>
            <pc:docMk/>
            <pc:sldMk cId="3587474454" sldId="2147138541"/>
            <ac:grpSpMk id="141" creationId="{1BA611C5-1D71-4FEC-8ADB-76DE857D55A4}"/>
          </ac:grpSpMkLst>
        </pc:grpChg>
        <pc:grpChg chg="mod">
          <ac:chgData name="Vrushali Shivanagi" userId="8e5f93c9-c28a-4d20-808e-469570717556" providerId="ADAL" clId="{8B908446-2E4D-4A96-8EC1-383F2C54518A}" dt="2022-02-22T14:13:25.471" v="1541" actId="207"/>
          <ac:grpSpMkLst>
            <pc:docMk/>
            <pc:sldMk cId="3587474454" sldId="2147138541"/>
            <ac:grpSpMk id="142" creationId="{436498E7-4DD6-4F83-BEBE-5C1EA61EBE4E}"/>
          </ac:grpSpMkLst>
        </pc:grpChg>
        <pc:grpChg chg="mod">
          <ac:chgData name="Vrushali Shivanagi" userId="8e5f93c9-c28a-4d20-808e-469570717556" providerId="ADAL" clId="{8B908446-2E4D-4A96-8EC1-383F2C54518A}" dt="2022-02-22T14:13:25.471" v="1541" actId="207"/>
          <ac:grpSpMkLst>
            <pc:docMk/>
            <pc:sldMk cId="3587474454" sldId="2147138541"/>
            <ac:grpSpMk id="143" creationId="{DAB915A4-8448-4B49-8F79-6B3F95FCC0D6}"/>
          </ac:grpSpMkLst>
        </pc:grpChg>
        <pc:grpChg chg="mod">
          <ac:chgData name="Vrushali Shivanagi" userId="8e5f93c9-c28a-4d20-808e-469570717556" providerId="ADAL" clId="{8B908446-2E4D-4A96-8EC1-383F2C54518A}" dt="2022-02-22T14:13:25.471" v="1541" actId="207"/>
          <ac:grpSpMkLst>
            <pc:docMk/>
            <pc:sldMk cId="3587474454" sldId="2147138541"/>
            <ac:grpSpMk id="144" creationId="{9F960A19-5C27-46C7-90D6-1E1EA3D64905}"/>
          </ac:grpSpMkLst>
        </pc:grpChg>
        <pc:grpChg chg="mod">
          <ac:chgData name="Vrushali Shivanagi" userId="8e5f93c9-c28a-4d20-808e-469570717556" providerId="ADAL" clId="{8B908446-2E4D-4A96-8EC1-383F2C54518A}" dt="2022-02-22T14:13:25.471" v="1541" actId="207"/>
          <ac:grpSpMkLst>
            <pc:docMk/>
            <pc:sldMk cId="3587474454" sldId="2147138541"/>
            <ac:grpSpMk id="145" creationId="{8C7EB308-A4B7-42D6-83B5-5CFE0A565277}"/>
          </ac:grpSpMkLst>
        </pc:grpChg>
        <pc:grpChg chg="mod">
          <ac:chgData name="Vrushali Shivanagi" userId="8e5f93c9-c28a-4d20-808e-469570717556" providerId="ADAL" clId="{8B908446-2E4D-4A96-8EC1-383F2C54518A}" dt="2022-02-22T14:13:25.471" v="1541" actId="207"/>
          <ac:grpSpMkLst>
            <pc:docMk/>
            <pc:sldMk cId="3587474454" sldId="2147138541"/>
            <ac:grpSpMk id="146" creationId="{B60605BE-73C5-4AE7-8FA1-3BEF80CE489A}"/>
          </ac:grpSpMkLst>
        </pc:grpChg>
        <pc:grpChg chg="mod">
          <ac:chgData name="Vrushali Shivanagi" userId="8e5f93c9-c28a-4d20-808e-469570717556" providerId="ADAL" clId="{8B908446-2E4D-4A96-8EC1-383F2C54518A}" dt="2022-02-22T14:13:25.471" v="1541" actId="207"/>
          <ac:grpSpMkLst>
            <pc:docMk/>
            <pc:sldMk cId="3587474454" sldId="2147138541"/>
            <ac:grpSpMk id="147" creationId="{D25F86EB-3FA1-4286-8EF2-8332EE2456B8}"/>
          </ac:grpSpMkLst>
        </pc:grpChg>
        <pc:grpChg chg="add del mod">
          <ac:chgData name="Vrushali Shivanagi" userId="8e5f93c9-c28a-4d20-808e-469570717556" providerId="ADAL" clId="{8B908446-2E4D-4A96-8EC1-383F2C54518A}" dt="2022-02-22T14:13:27.909" v="1542" actId="478"/>
          <ac:grpSpMkLst>
            <pc:docMk/>
            <pc:sldMk cId="3587474454" sldId="2147138541"/>
            <ac:grpSpMk id="182" creationId="{FF2494BF-A6B0-4093-A0D4-7C0873C859F5}"/>
          </ac:grpSpMkLst>
        </pc:grpChg>
        <pc:grpChg chg="mod">
          <ac:chgData name="Vrushali Shivanagi" userId="8e5f93c9-c28a-4d20-808e-469570717556" providerId="ADAL" clId="{8B908446-2E4D-4A96-8EC1-383F2C54518A}" dt="2022-02-22T14:13:05.229" v="1536"/>
          <ac:grpSpMkLst>
            <pc:docMk/>
            <pc:sldMk cId="3587474454" sldId="2147138541"/>
            <ac:grpSpMk id="184" creationId="{20276282-9B5D-4F82-A269-23EBCE460F8C}"/>
          </ac:grpSpMkLst>
        </pc:grpChg>
        <pc:grpChg chg="mod">
          <ac:chgData name="Vrushali Shivanagi" userId="8e5f93c9-c28a-4d20-808e-469570717556" providerId="ADAL" clId="{8B908446-2E4D-4A96-8EC1-383F2C54518A}" dt="2022-02-22T14:13:05.229" v="1536"/>
          <ac:grpSpMkLst>
            <pc:docMk/>
            <pc:sldMk cId="3587474454" sldId="2147138541"/>
            <ac:grpSpMk id="185" creationId="{4F9DE01B-4BE4-4482-991C-7FD50FBC0582}"/>
          </ac:grpSpMkLst>
        </pc:grpChg>
        <pc:grpChg chg="mod">
          <ac:chgData name="Vrushali Shivanagi" userId="8e5f93c9-c28a-4d20-808e-469570717556" providerId="ADAL" clId="{8B908446-2E4D-4A96-8EC1-383F2C54518A}" dt="2022-02-22T14:13:05.229" v="1536"/>
          <ac:grpSpMkLst>
            <pc:docMk/>
            <pc:sldMk cId="3587474454" sldId="2147138541"/>
            <ac:grpSpMk id="186" creationId="{63AE3A58-5BEE-43B8-8F2B-72179B713730}"/>
          </ac:grpSpMkLst>
        </pc:grpChg>
        <pc:grpChg chg="mod">
          <ac:chgData name="Vrushali Shivanagi" userId="8e5f93c9-c28a-4d20-808e-469570717556" providerId="ADAL" clId="{8B908446-2E4D-4A96-8EC1-383F2C54518A}" dt="2022-02-22T14:13:05.229" v="1536"/>
          <ac:grpSpMkLst>
            <pc:docMk/>
            <pc:sldMk cId="3587474454" sldId="2147138541"/>
            <ac:grpSpMk id="187" creationId="{195B8B07-FF9B-4EB4-863B-993A8B0C62AB}"/>
          </ac:grpSpMkLst>
        </pc:grpChg>
        <pc:grpChg chg="mod">
          <ac:chgData name="Vrushali Shivanagi" userId="8e5f93c9-c28a-4d20-808e-469570717556" providerId="ADAL" clId="{8B908446-2E4D-4A96-8EC1-383F2C54518A}" dt="2022-02-22T14:13:05.229" v="1536"/>
          <ac:grpSpMkLst>
            <pc:docMk/>
            <pc:sldMk cId="3587474454" sldId="2147138541"/>
            <ac:grpSpMk id="188" creationId="{3B17AFE1-8407-49DF-A17E-502D4C2AC598}"/>
          </ac:grpSpMkLst>
        </pc:grpChg>
        <pc:grpChg chg="mod">
          <ac:chgData name="Vrushali Shivanagi" userId="8e5f93c9-c28a-4d20-808e-469570717556" providerId="ADAL" clId="{8B908446-2E4D-4A96-8EC1-383F2C54518A}" dt="2022-02-22T14:13:05.229" v="1536"/>
          <ac:grpSpMkLst>
            <pc:docMk/>
            <pc:sldMk cId="3587474454" sldId="2147138541"/>
            <ac:grpSpMk id="189" creationId="{A85D3FCD-3B54-40CC-BC12-B077E9ADF6F7}"/>
          </ac:grpSpMkLst>
        </pc:grpChg>
        <pc:grpChg chg="mod">
          <ac:chgData name="Vrushali Shivanagi" userId="8e5f93c9-c28a-4d20-808e-469570717556" providerId="ADAL" clId="{8B908446-2E4D-4A96-8EC1-383F2C54518A}" dt="2022-02-22T14:13:05.229" v="1536"/>
          <ac:grpSpMkLst>
            <pc:docMk/>
            <pc:sldMk cId="3587474454" sldId="2147138541"/>
            <ac:grpSpMk id="190" creationId="{AF0BF1EA-BD6F-4AEA-B6C0-82FBACF14B5F}"/>
          </ac:grpSpMkLst>
        </pc:grpChg>
        <pc:grpChg chg="mod">
          <ac:chgData name="Vrushali Shivanagi" userId="8e5f93c9-c28a-4d20-808e-469570717556" providerId="ADAL" clId="{8B908446-2E4D-4A96-8EC1-383F2C54518A}" dt="2022-02-22T14:13:05.229" v="1536"/>
          <ac:grpSpMkLst>
            <pc:docMk/>
            <pc:sldMk cId="3587474454" sldId="2147138541"/>
            <ac:grpSpMk id="191" creationId="{0257144B-2CD9-4FC7-BC5E-6E3381DAC6DC}"/>
          </ac:grpSpMkLst>
        </pc:grpChg>
        <pc:picChg chg="add mod">
          <ac:chgData name="Vrushali Shivanagi" userId="8e5f93c9-c28a-4d20-808e-469570717556" providerId="ADAL" clId="{8B908446-2E4D-4A96-8EC1-383F2C54518A}" dt="2022-02-22T14:19:11.297" v="1550" actId="1076"/>
          <ac:picMkLst>
            <pc:docMk/>
            <pc:sldMk cId="3587474454" sldId="2147138541"/>
            <ac:picMk id="5" creationId="{CCF91924-26B2-4BCA-8A4B-7AA49A7B95A0}"/>
          </ac:picMkLst>
        </pc:picChg>
        <pc:picChg chg="del">
          <ac:chgData name="Vrushali Shivanagi" userId="8e5f93c9-c28a-4d20-808e-469570717556" providerId="ADAL" clId="{8B908446-2E4D-4A96-8EC1-383F2C54518A}" dt="2022-02-22T14:07:43.759" v="1502" actId="478"/>
          <ac:picMkLst>
            <pc:docMk/>
            <pc:sldMk cId="3587474454" sldId="2147138541"/>
            <ac:picMk id="8" creationId="{E88D386F-68ED-4D7F-B3B0-5606AEBB2CD4}"/>
          </ac:picMkLst>
        </pc:picChg>
      </pc:sldChg>
      <pc:sldChg chg="addSp delSp modSp add mod">
        <pc:chgData name="Vrushali Shivanagi" userId="8e5f93c9-c28a-4d20-808e-469570717556" providerId="ADAL" clId="{8B908446-2E4D-4A96-8EC1-383F2C54518A}" dt="2022-02-23T04:06:45.530" v="1675" actId="20577"/>
        <pc:sldMkLst>
          <pc:docMk/>
          <pc:sldMk cId="2602880761" sldId="2147138542"/>
        </pc:sldMkLst>
        <pc:spChg chg="add mod">
          <ac:chgData name="Vrushali Shivanagi" userId="8e5f93c9-c28a-4d20-808e-469570717556" providerId="ADAL" clId="{8B908446-2E4D-4A96-8EC1-383F2C54518A}" dt="2022-02-23T03:50:24.716" v="1629" actId="14100"/>
          <ac:spMkLst>
            <pc:docMk/>
            <pc:sldMk cId="2602880761" sldId="2147138542"/>
            <ac:spMk id="4" creationId="{B382BA11-2234-4A47-B801-970A0A0C3E16}"/>
          </ac:spMkLst>
        </pc:spChg>
        <pc:spChg chg="add del mod ord">
          <ac:chgData name="Vrushali Shivanagi" userId="8e5f93c9-c28a-4d20-808e-469570717556" providerId="ADAL" clId="{8B908446-2E4D-4A96-8EC1-383F2C54518A}" dt="2022-02-23T03:51:39.907" v="1639" actId="21"/>
          <ac:spMkLst>
            <pc:docMk/>
            <pc:sldMk cId="2602880761" sldId="2147138542"/>
            <ac:spMk id="5" creationId="{8A5208BA-456E-47CB-A3FB-17D2985FE52C}"/>
          </ac:spMkLst>
        </pc:spChg>
        <pc:spChg chg="add del mod">
          <ac:chgData name="Vrushali Shivanagi" userId="8e5f93c9-c28a-4d20-808e-469570717556" providerId="ADAL" clId="{8B908446-2E4D-4A96-8EC1-383F2C54518A}" dt="2022-02-23T03:49:13.790" v="1616" actId="478"/>
          <ac:spMkLst>
            <pc:docMk/>
            <pc:sldMk cId="2602880761" sldId="2147138542"/>
            <ac:spMk id="6" creationId="{B76382E9-9B6B-4A1A-9C5E-BE1DADA0D9F9}"/>
          </ac:spMkLst>
        </pc:spChg>
        <pc:spChg chg="add del mod">
          <ac:chgData name="Vrushali Shivanagi" userId="8e5f93c9-c28a-4d20-808e-469570717556" providerId="ADAL" clId="{8B908446-2E4D-4A96-8EC1-383F2C54518A}" dt="2022-02-23T03:51:39.907" v="1639" actId="21"/>
          <ac:spMkLst>
            <pc:docMk/>
            <pc:sldMk cId="2602880761" sldId="2147138542"/>
            <ac:spMk id="8" creationId="{C002C379-A2D0-4E1B-96C3-BF6CEBE6E4C5}"/>
          </ac:spMkLst>
        </pc:spChg>
        <pc:spChg chg="add mod">
          <ac:chgData name="Vrushali Shivanagi" userId="8e5f93c9-c28a-4d20-808e-469570717556" providerId="ADAL" clId="{8B908446-2E4D-4A96-8EC1-383F2C54518A}" dt="2022-02-23T04:06:45.530" v="1675" actId="20577"/>
          <ac:spMkLst>
            <pc:docMk/>
            <pc:sldMk cId="2602880761" sldId="2147138542"/>
            <ac:spMk id="9" creationId="{164C22B8-293F-4522-94F0-18B096D9D41C}"/>
          </ac:spMkLst>
        </pc:spChg>
        <pc:spChg chg="add mod">
          <ac:chgData name="Vrushali Shivanagi" userId="8e5f93c9-c28a-4d20-808e-469570717556" providerId="ADAL" clId="{8B908446-2E4D-4A96-8EC1-383F2C54518A}" dt="2022-02-23T04:06:17.550" v="1670" actId="1076"/>
          <ac:spMkLst>
            <pc:docMk/>
            <pc:sldMk cId="2602880761" sldId="2147138542"/>
            <ac:spMk id="10" creationId="{2A1221A8-FF49-4036-9D8F-79E5C8766083}"/>
          </ac:spMkLst>
        </pc:spChg>
        <pc:spChg chg="del mod">
          <ac:chgData name="Vrushali Shivanagi" userId="8e5f93c9-c28a-4d20-808e-469570717556" providerId="ADAL" clId="{8B908446-2E4D-4A96-8EC1-383F2C54518A}" dt="2022-02-22T14:24:25.354" v="1576" actId="21"/>
          <ac:spMkLst>
            <pc:docMk/>
            <pc:sldMk cId="2602880761" sldId="2147138542"/>
            <ac:spMk id="27" creationId="{7AFF4D6C-B9CB-4279-B55A-57D0E450EA1A}"/>
          </ac:spMkLst>
        </pc:spChg>
        <pc:spChg chg="del">
          <ac:chgData name="Vrushali Shivanagi" userId="8e5f93c9-c28a-4d20-808e-469570717556" providerId="ADAL" clId="{8B908446-2E4D-4A96-8EC1-383F2C54518A}" dt="2022-02-22T14:22:21.297" v="1570" actId="478"/>
          <ac:spMkLst>
            <pc:docMk/>
            <pc:sldMk cId="2602880761" sldId="2147138542"/>
            <ac:spMk id="28" creationId="{68018AA9-6238-417C-8ED4-3AD6FE562715}"/>
          </ac:spMkLst>
        </pc:spChg>
        <pc:spChg chg="del">
          <ac:chgData name="Vrushali Shivanagi" userId="8e5f93c9-c28a-4d20-808e-469570717556" providerId="ADAL" clId="{8B908446-2E4D-4A96-8EC1-383F2C54518A}" dt="2022-02-22T14:22:21.297" v="1570" actId="478"/>
          <ac:spMkLst>
            <pc:docMk/>
            <pc:sldMk cId="2602880761" sldId="2147138542"/>
            <ac:spMk id="29" creationId="{608E680C-ABC5-4C56-9CD0-AE1F687A1C01}"/>
          </ac:spMkLst>
        </pc:spChg>
        <pc:picChg chg="add mod modCrop">
          <ac:chgData name="Vrushali Shivanagi" userId="8e5f93c9-c28a-4d20-808e-469570717556" providerId="ADAL" clId="{8B908446-2E4D-4A96-8EC1-383F2C54518A}" dt="2022-02-23T03:50:20.730" v="1628" actId="732"/>
          <ac:picMkLst>
            <pc:docMk/>
            <pc:sldMk cId="2602880761" sldId="2147138542"/>
            <ac:picMk id="3" creationId="{46B5A38E-35F8-414F-B5DD-A779548F58C2}"/>
          </ac:picMkLst>
        </pc:picChg>
        <pc:picChg chg="del">
          <ac:chgData name="Vrushali Shivanagi" userId="8e5f93c9-c28a-4d20-808e-469570717556" providerId="ADAL" clId="{8B908446-2E4D-4A96-8EC1-383F2C54518A}" dt="2022-02-22T14:22:25.455" v="1572" actId="478"/>
          <ac:picMkLst>
            <pc:docMk/>
            <pc:sldMk cId="2602880761" sldId="2147138542"/>
            <ac:picMk id="26" creationId="{E2E2EAAE-96A8-4F19-AFCF-AC9BDDE21F90}"/>
          </ac:picMkLst>
        </pc:picChg>
      </pc:sldChg>
      <pc:sldChg chg="new del">
        <pc:chgData name="Vrushali Shivanagi" userId="8e5f93c9-c28a-4d20-808e-469570717556" providerId="ADAL" clId="{8B908446-2E4D-4A96-8EC1-383F2C54518A}" dt="2022-02-22T14:22:11.527" v="1568" actId="47"/>
        <pc:sldMkLst>
          <pc:docMk/>
          <pc:sldMk cId="3081130106" sldId="2147138542"/>
        </pc:sldMkLst>
      </pc:sldChg>
      <pc:sldChg chg="addSp delSp modSp new del mod">
        <pc:chgData name="Vrushali Shivanagi" userId="8e5f93c9-c28a-4d20-808e-469570717556" providerId="ADAL" clId="{8B908446-2E4D-4A96-8EC1-383F2C54518A}" dt="2022-02-23T04:08:18.076" v="1686" actId="47"/>
        <pc:sldMkLst>
          <pc:docMk/>
          <pc:sldMk cId="2082594255" sldId="2147138543"/>
        </pc:sldMkLst>
        <pc:spChg chg="del">
          <ac:chgData name="Vrushali Shivanagi" userId="8e5f93c9-c28a-4d20-808e-469570717556" providerId="ADAL" clId="{8B908446-2E4D-4A96-8EC1-383F2C54518A}" dt="2022-02-23T04:08:04.124" v="1682" actId="478"/>
          <ac:spMkLst>
            <pc:docMk/>
            <pc:sldMk cId="2082594255" sldId="2147138543"/>
            <ac:spMk id="2" creationId="{54DF82FC-FFFB-4F7C-BEDC-54C62F7A6667}"/>
          </ac:spMkLst>
        </pc:spChg>
        <pc:spChg chg="del">
          <ac:chgData name="Vrushali Shivanagi" userId="8e5f93c9-c28a-4d20-808e-469570717556" providerId="ADAL" clId="{8B908446-2E4D-4A96-8EC1-383F2C54518A}" dt="2022-02-23T04:08:04.124" v="1682" actId="478"/>
          <ac:spMkLst>
            <pc:docMk/>
            <pc:sldMk cId="2082594255" sldId="2147138543"/>
            <ac:spMk id="3" creationId="{EF0E429A-0DAC-4812-9FA3-281D4BC4C062}"/>
          </ac:spMkLst>
        </pc:spChg>
        <pc:spChg chg="add del mod">
          <ac:chgData name="Vrushali Shivanagi" userId="8e5f93c9-c28a-4d20-808e-469570717556" providerId="ADAL" clId="{8B908446-2E4D-4A96-8EC1-383F2C54518A}" dt="2022-02-23T04:08:11.704" v="1685"/>
          <ac:spMkLst>
            <pc:docMk/>
            <pc:sldMk cId="2082594255" sldId="2147138543"/>
            <ac:spMk id="4" creationId="{8DD94ADB-9F3B-4C05-AFD8-8E64A40D67C3}"/>
          </ac:spMkLst>
        </pc:spChg>
        <pc:spChg chg="add del mod">
          <ac:chgData name="Vrushali Shivanagi" userId="8e5f93c9-c28a-4d20-808e-469570717556" providerId="ADAL" clId="{8B908446-2E4D-4A96-8EC1-383F2C54518A}" dt="2022-02-23T04:08:11.704" v="1685"/>
          <ac:spMkLst>
            <pc:docMk/>
            <pc:sldMk cId="2082594255" sldId="2147138543"/>
            <ac:spMk id="6" creationId="{B410FFDB-D205-4B39-A4A1-6C9670C7946D}"/>
          </ac:spMkLst>
        </pc:spChg>
        <pc:spChg chg="add del mod">
          <ac:chgData name="Vrushali Shivanagi" userId="8e5f93c9-c28a-4d20-808e-469570717556" providerId="ADAL" clId="{8B908446-2E4D-4A96-8EC1-383F2C54518A}" dt="2022-02-23T04:08:11.704" v="1685"/>
          <ac:spMkLst>
            <pc:docMk/>
            <pc:sldMk cId="2082594255" sldId="2147138543"/>
            <ac:spMk id="7" creationId="{19804ECF-30BF-4A9F-85B9-91A815DC4FFF}"/>
          </ac:spMkLst>
        </pc:spChg>
        <pc:spChg chg="add del mod">
          <ac:chgData name="Vrushali Shivanagi" userId="8e5f93c9-c28a-4d20-808e-469570717556" providerId="ADAL" clId="{8B908446-2E4D-4A96-8EC1-383F2C54518A}" dt="2022-02-23T04:08:11.704" v="1685"/>
          <ac:spMkLst>
            <pc:docMk/>
            <pc:sldMk cId="2082594255" sldId="2147138543"/>
            <ac:spMk id="8" creationId="{1D5B48A3-816B-4579-90F3-914F951ED00E}"/>
          </ac:spMkLst>
        </pc:spChg>
        <pc:picChg chg="add del mod">
          <ac:chgData name="Vrushali Shivanagi" userId="8e5f93c9-c28a-4d20-808e-469570717556" providerId="ADAL" clId="{8B908446-2E4D-4A96-8EC1-383F2C54518A}" dt="2022-02-23T04:08:11.704" v="1685"/>
          <ac:picMkLst>
            <pc:docMk/>
            <pc:sldMk cId="2082594255" sldId="2147138543"/>
            <ac:picMk id="5" creationId="{26FE416E-A3DA-41DB-AD5C-9BF12C65AC59}"/>
          </ac:picMkLst>
        </pc:picChg>
      </pc:sldChg>
      <pc:sldChg chg="addSp delSp modSp new mod modClrScheme chgLayout">
        <pc:chgData name="Vrushali Shivanagi" userId="8e5f93c9-c28a-4d20-808e-469570717556" providerId="ADAL" clId="{8B908446-2E4D-4A96-8EC1-383F2C54518A}" dt="2022-02-23T04:14:28.355" v="1713" actId="255"/>
        <pc:sldMkLst>
          <pc:docMk/>
          <pc:sldMk cId="3638958328" sldId="2147138543"/>
        </pc:sldMkLst>
        <pc:spChg chg="del mod ord">
          <ac:chgData name="Vrushali Shivanagi" userId="8e5f93c9-c28a-4d20-808e-469570717556" providerId="ADAL" clId="{8B908446-2E4D-4A96-8EC1-383F2C54518A}" dt="2022-02-23T04:08:37.021" v="1689" actId="700"/>
          <ac:spMkLst>
            <pc:docMk/>
            <pc:sldMk cId="3638958328" sldId="2147138543"/>
            <ac:spMk id="2" creationId="{EFFC36B4-8BBA-4B97-9E0D-BAC7BD0DA9B5}"/>
          </ac:spMkLst>
        </pc:spChg>
        <pc:spChg chg="del mod ord">
          <ac:chgData name="Vrushali Shivanagi" userId="8e5f93c9-c28a-4d20-808e-469570717556" providerId="ADAL" clId="{8B908446-2E4D-4A96-8EC1-383F2C54518A}" dt="2022-02-23T04:08:37.021" v="1689" actId="700"/>
          <ac:spMkLst>
            <pc:docMk/>
            <pc:sldMk cId="3638958328" sldId="2147138543"/>
            <ac:spMk id="3" creationId="{30D58B0B-E18A-4F6F-84A5-686989D0AE59}"/>
          </ac:spMkLst>
        </pc:spChg>
        <pc:spChg chg="add mod ord">
          <ac:chgData name="Vrushali Shivanagi" userId="8e5f93c9-c28a-4d20-808e-469570717556" providerId="ADAL" clId="{8B908446-2E4D-4A96-8EC1-383F2C54518A}" dt="2022-02-23T04:09:07.940" v="1692" actId="207"/>
          <ac:spMkLst>
            <pc:docMk/>
            <pc:sldMk cId="3638958328" sldId="2147138543"/>
            <ac:spMk id="4" creationId="{D685321D-A274-4B92-AF67-7D46D8978128}"/>
          </ac:spMkLst>
        </pc:spChg>
        <pc:spChg chg="add mod ord">
          <ac:chgData name="Vrushali Shivanagi" userId="8e5f93c9-c28a-4d20-808e-469570717556" providerId="ADAL" clId="{8B908446-2E4D-4A96-8EC1-383F2C54518A}" dt="2022-02-23T04:14:28.355" v="1713" actId="255"/>
          <ac:spMkLst>
            <pc:docMk/>
            <pc:sldMk cId="3638958328" sldId="2147138543"/>
            <ac:spMk id="5" creationId="{FC931BFA-53F1-4555-8517-F8CA5A1891CC}"/>
          </ac:spMkLst>
        </pc:spChg>
        <pc:spChg chg="add del mod ord">
          <ac:chgData name="Vrushali Shivanagi" userId="8e5f93c9-c28a-4d20-808e-469570717556" providerId="ADAL" clId="{8B908446-2E4D-4A96-8EC1-383F2C54518A}" dt="2022-02-23T04:12:05.513" v="1704"/>
          <ac:spMkLst>
            <pc:docMk/>
            <pc:sldMk cId="3638958328" sldId="2147138543"/>
            <ac:spMk id="6" creationId="{D535DF72-9BC7-475B-93D1-12B981D549F2}"/>
          </ac:spMkLst>
        </pc:spChg>
        <pc:spChg chg="add mod">
          <ac:chgData name="Vrushali Shivanagi" userId="8e5f93c9-c28a-4d20-808e-469570717556" providerId="ADAL" clId="{8B908446-2E4D-4A96-8EC1-383F2C54518A}" dt="2022-02-23T04:12:40.322" v="1709" actId="14100"/>
          <ac:spMkLst>
            <pc:docMk/>
            <pc:sldMk cId="3638958328" sldId="2147138543"/>
            <ac:spMk id="9" creationId="{4394D766-50BA-480D-88A6-8D19CE7EC941}"/>
          </ac:spMkLst>
        </pc:spChg>
        <pc:picChg chg="add mod">
          <ac:chgData name="Vrushali Shivanagi" userId="8e5f93c9-c28a-4d20-808e-469570717556" providerId="ADAL" clId="{8B908446-2E4D-4A96-8EC1-383F2C54518A}" dt="2022-02-23T04:12:09.413" v="1706" actId="962"/>
          <ac:picMkLst>
            <pc:docMk/>
            <pc:sldMk cId="3638958328" sldId="2147138543"/>
            <ac:picMk id="8" creationId="{30C0B821-6E98-4423-A96B-9A275FDB779E}"/>
          </ac:picMkLst>
        </pc:picChg>
      </pc:sldChg>
      <pc:sldChg chg="addSp delSp modSp new del mod">
        <pc:chgData name="Vrushali Shivanagi" userId="8e5f93c9-c28a-4d20-808e-469570717556" providerId="ADAL" clId="{8B908446-2E4D-4A96-8EC1-383F2C54518A}" dt="2022-02-23T04:06:56.798" v="1676" actId="47"/>
        <pc:sldMkLst>
          <pc:docMk/>
          <pc:sldMk cId="4083900886" sldId="2147138543"/>
        </pc:sldMkLst>
        <pc:spChg chg="del">
          <ac:chgData name="Vrushali Shivanagi" userId="8e5f93c9-c28a-4d20-808e-469570717556" providerId="ADAL" clId="{8B908446-2E4D-4A96-8EC1-383F2C54518A}" dt="2022-02-23T03:51:35.349" v="1638" actId="478"/>
          <ac:spMkLst>
            <pc:docMk/>
            <pc:sldMk cId="4083900886" sldId="2147138543"/>
            <ac:spMk id="2" creationId="{F065515A-5752-44D4-B111-FF9D183EAC89}"/>
          </ac:spMkLst>
        </pc:spChg>
        <pc:spChg chg="del">
          <ac:chgData name="Vrushali Shivanagi" userId="8e5f93c9-c28a-4d20-808e-469570717556" providerId="ADAL" clId="{8B908446-2E4D-4A96-8EC1-383F2C54518A}" dt="2022-02-23T03:51:35.349" v="1638" actId="478"/>
          <ac:spMkLst>
            <pc:docMk/>
            <pc:sldMk cId="4083900886" sldId="2147138543"/>
            <ac:spMk id="3" creationId="{56EE2E74-126A-4A21-BE81-C1F0A5860C47}"/>
          </ac:spMkLst>
        </pc:spChg>
        <pc:spChg chg="add mod">
          <ac:chgData name="Vrushali Shivanagi" userId="8e5f93c9-c28a-4d20-808e-469570717556" providerId="ADAL" clId="{8B908446-2E4D-4A96-8EC1-383F2C54518A}" dt="2022-02-23T03:52:01.447" v="1643" actId="1076"/>
          <ac:spMkLst>
            <pc:docMk/>
            <pc:sldMk cId="4083900886" sldId="2147138543"/>
            <ac:spMk id="4" creationId="{3BBB91B6-0D05-425F-8F06-6AAC4D874CC3}"/>
          </ac:spMkLst>
        </pc:spChg>
        <pc:spChg chg="add mod">
          <ac:chgData name="Vrushali Shivanagi" userId="8e5f93c9-c28a-4d20-808e-469570717556" providerId="ADAL" clId="{8B908446-2E4D-4A96-8EC1-383F2C54518A}" dt="2022-02-23T04:04:44.175" v="1661" actId="14100"/>
          <ac:spMkLst>
            <pc:docMk/>
            <pc:sldMk cId="4083900886" sldId="2147138543"/>
            <ac:spMk id="5" creationId="{E0058AAE-BC0E-4442-B39B-274408DB6635}"/>
          </ac:spMkLst>
        </pc:spChg>
      </pc:sldChg>
      <pc:sldChg chg="addSp delSp modSp new add del mod modClrScheme chgLayout">
        <pc:chgData name="Vrushali Shivanagi" userId="8e5f93c9-c28a-4d20-808e-469570717556" providerId="ADAL" clId="{8B908446-2E4D-4A96-8EC1-383F2C54518A}" dt="2022-02-23T04:22:10.528" v="1765" actId="167"/>
        <pc:sldMkLst>
          <pc:docMk/>
          <pc:sldMk cId="165271334" sldId="2147138544"/>
        </pc:sldMkLst>
        <pc:spChg chg="del">
          <ac:chgData name="Vrushali Shivanagi" userId="8e5f93c9-c28a-4d20-808e-469570717556" providerId="ADAL" clId="{8B908446-2E4D-4A96-8EC1-383F2C54518A}" dt="2022-02-23T04:20:24.469" v="1727" actId="478"/>
          <ac:spMkLst>
            <pc:docMk/>
            <pc:sldMk cId="165271334" sldId="2147138544"/>
            <ac:spMk id="2" creationId="{949898D5-2F02-4DDA-B82B-17033398304B}"/>
          </ac:spMkLst>
        </pc:spChg>
        <pc:spChg chg="del">
          <ac:chgData name="Vrushali Shivanagi" userId="8e5f93c9-c28a-4d20-808e-469570717556" providerId="ADAL" clId="{8B908446-2E4D-4A96-8EC1-383F2C54518A}" dt="2022-02-23T04:20:24.469" v="1727" actId="478"/>
          <ac:spMkLst>
            <pc:docMk/>
            <pc:sldMk cId="165271334" sldId="2147138544"/>
            <ac:spMk id="3" creationId="{22909D4A-5A75-4985-A294-EF1FCC836655}"/>
          </ac:spMkLst>
        </pc:spChg>
        <pc:spChg chg="add del mod">
          <ac:chgData name="Vrushali Shivanagi" userId="8e5f93c9-c28a-4d20-808e-469570717556" providerId="ADAL" clId="{8B908446-2E4D-4A96-8EC1-383F2C54518A}" dt="2022-02-23T04:21:55.971" v="1762" actId="478"/>
          <ac:spMkLst>
            <pc:docMk/>
            <pc:sldMk cId="165271334" sldId="2147138544"/>
            <ac:spMk id="5" creationId="{6E33ECDE-8F9B-4F82-8FDD-35D4A040DF81}"/>
          </ac:spMkLst>
        </pc:spChg>
        <pc:spChg chg="add mod">
          <ac:chgData name="Vrushali Shivanagi" userId="8e5f93c9-c28a-4d20-808e-469570717556" providerId="ADAL" clId="{8B908446-2E4D-4A96-8EC1-383F2C54518A}" dt="2022-02-23T04:21:24.305" v="1741" actId="207"/>
          <ac:spMkLst>
            <pc:docMk/>
            <pc:sldMk cId="165271334" sldId="2147138544"/>
            <ac:spMk id="6" creationId="{1E413BC8-AF3A-4B3E-ACA2-9D7B41319E6A}"/>
          </ac:spMkLst>
        </pc:spChg>
        <pc:spChg chg="add mod ord">
          <ac:chgData name="Vrushali Shivanagi" userId="8e5f93c9-c28a-4d20-808e-469570717556" providerId="ADAL" clId="{8B908446-2E4D-4A96-8EC1-383F2C54518A}" dt="2022-02-23T04:22:06.700" v="1764" actId="167"/>
          <ac:spMkLst>
            <pc:docMk/>
            <pc:sldMk cId="165271334" sldId="2147138544"/>
            <ac:spMk id="7" creationId="{118B9826-FCBA-450A-8001-4946CFC7E9EB}"/>
          </ac:spMkLst>
        </pc:spChg>
        <pc:picChg chg="add mod ord">
          <ac:chgData name="Vrushali Shivanagi" userId="8e5f93c9-c28a-4d20-808e-469570717556" providerId="ADAL" clId="{8B908446-2E4D-4A96-8EC1-383F2C54518A}" dt="2022-02-23T04:22:10.528" v="1765" actId="167"/>
          <ac:picMkLst>
            <pc:docMk/>
            <pc:sldMk cId="165271334" sldId="2147138544"/>
            <ac:picMk id="4" creationId="{E003485B-364F-40AB-A176-094EFA05E4A6}"/>
          </ac:picMkLst>
        </pc:picChg>
      </pc:sldChg>
      <pc:sldChg chg="addSp delSp modSp add mod">
        <pc:chgData name="Vrushali Shivanagi" userId="8e5f93c9-c28a-4d20-808e-469570717556" providerId="ADAL" clId="{8B908446-2E4D-4A96-8EC1-383F2C54518A}" dt="2022-02-23T04:31:00.223" v="1855" actId="167"/>
        <pc:sldMkLst>
          <pc:docMk/>
          <pc:sldMk cId="1814194737" sldId="2147138545"/>
        </pc:sldMkLst>
        <pc:spChg chg="mod">
          <ac:chgData name="Vrushali Shivanagi" userId="8e5f93c9-c28a-4d20-808e-469570717556" providerId="ADAL" clId="{8B908446-2E4D-4A96-8EC1-383F2C54518A}" dt="2022-02-23T04:30:46.061" v="1848" actId="1076"/>
          <ac:spMkLst>
            <pc:docMk/>
            <pc:sldMk cId="1814194737" sldId="2147138545"/>
            <ac:spMk id="4" creationId="{3469A5AD-346D-2548-BDE6-F3E85D56728C}"/>
          </ac:spMkLst>
        </pc:spChg>
        <pc:spChg chg="mod">
          <ac:chgData name="Vrushali Shivanagi" userId="8e5f93c9-c28a-4d20-808e-469570717556" providerId="ADAL" clId="{8B908446-2E4D-4A96-8EC1-383F2C54518A}" dt="2022-02-23T04:25:30.190" v="1785" actId="207"/>
          <ac:spMkLst>
            <pc:docMk/>
            <pc:sldMk cId="1814194737" sldId="2147138545"/>
            <ac:spMk id="57" creationId="{11CE1306-5B39-46D3-9151-30DE4A00A7DB}"/>
          </ac:spMkLst>
        </pc:spChg>
        <pc:spChg chg="mod">
          <ac:chgData name="Vrushali Shivanagi" userId="8e5f93c9-c28a-4d20-808e-469570717556" providerId="ADAL" clId="{8B908446-2E4D-4A96-8EC1-383F2C54518A}" dt="2022-02-23T04:25:30.190" v="1785" actId="207"/>
          <ac:spMkLst>
            <pc:docMk/>
            <pc:sldMk cId="1814194737" sldId="2147138545"/>
            <ac:spMk id="83" creationId="{8B0BE27B-189C-4FE9-B044-0054CD8A11FE}"/>
          </ac:spMkLst>
        </pc:spChg>
        <pc:spChg chg="mod">
          <ac:chgData name="Vrushali Shivanagi" userId="8e5f93c9-c28a-4d20-808e-469570717556" providerId="ADAL" clId="{8B908446-2E4D-4A96-8EC1-383F2C54518A}" dt="2022-02-23T04:25:30.190" v="1785" actId="207"/>
          <ac:spMkLst>
            <pc:docMk/>
            <pc:sldMk cId="1814194737" sldId="2147138545"/>
            <ac:spMk id="84" creationId="{6C51CEA4-52BB-478C-B4E8-5E7BF381E61E}"/>
          </ac:spMkLst>
        </pc:spChg>
        <pc:spChg chg="mod">
          <ac:chgData name="Vrushali Shivanagi" userId="8e5f93c9-c28a-4d20-808e-469570717556" providerId="ADAL" clId="{8B908446-2E4D-4A96-8EC1-383F2C54518A}" dt="2022-02-23T04:25:30.190" v="1785" actId="207"/>
          <ac:spMkLst>
            <pc:docMk/>
            <pc:sldMk cId="1814194737" sldId="2147138545"/>
            <ac:spMk id="85" creationId="{1B935F66-1B0E-4948-85BD-DFD5B9C32252}"/>
          </ac:spMkLst>
        </pc:spChg>
        <pc:spChg chg="mod">
          <ac:chgData name="Vrushali Shivanagi" userId="8e5f93c9-c28a-4d20-808e-469570717556" providerId="ADAL" clId="{8B908446-2E4D-4A96-8EC1-383F2C54518A}" dt="2022-02-23T04:25:30.190" v="1785" actId="207"/>
          <ac:spMkLst>
            <pc:docMk/>
            <pc:sldMk cId="1814194737" sldId="2147138545"/>
            <ac:spMk id="86" creationId="{F33E417B-6830-4535-AFE2-B9A94842A638}"/>
          </ac:spMkLst>
        </pc:spChg>
        <pc:spChg chg="mod">
          <ac:chgData name="Vrushali Shivanagi" userId="8e5f93c9-c28a-4d20-808e-469570717556" providerId="ADAL" clId="{8B908446-2E4D-4A96-8EC1-383F2C54518A}" dt="2022-02-23T04:25:30.190" v="1785" actId="207"/>
          <ac:spMkLst>
            <pc:docMk/>
            <pc:sldMk cId="1814194737" sldId="2147138545"/>
            <ac:spMk id="87" creationId="{75C21E0C-660E-4515-8A1B-F5D254A7EA33}"/>
          </ac:spMkLst>
        </pc:spChg>
        <pc:spChg chg="mod">
          <ac:chgData name="Vrushali Shivanagi" userId="8e5f93c9-c28a-4d20-808e-469570717556" providerId="ADAL" clId="{8B908446-2E4D-4A96-8EC1-383F2C54518A}" dt="2022-02-23T04:25:30.190" v="1785" actId="207"/>
          <ac:spMkLst>
            <pc:docMk/>
            <pc:sldMk cId="1814194737" sldId="2147138545"/>
            <ac:spMk id="88" creationId="{629FAB44-E437-4E8E-B4B7-09DAF4D43117}"/>
          </ac:spMkLst>
        </pc:spChg>
        <pc:spChg chg="mod">
          <ac:chgData name="Vrushali Shivanagi" userId="8e5f93c9-c28a-4d20-808e-469570717556" providerId="ADAL" clId="{8B908446-2E4D-4A96-8EC1-383F2C54518A}" dt="2022-02-23T04:25:30.190" v="1785" actId="207"/>
          <ac:spMkLst>
            <pc:docMk/>
            <pc:sldMk cId="1814194737" sldId="2147138545"/>
            <ac:spMk id="89" creationId="{6BF8CB69-C357-476D-9C8C-A6303D6DDE94}"/>
          </ac:spMkLst>
        </pc:spChg>
        <pc:spChg chg="mod">
          <ac:chgData name="Vrushali Shivanagi" userId="8e5f93c9-c28a-4d20-808e-469570717556" providerId="ADAL" clId="{8B908446-2E4D-4A96-8EC1-383F2C54518A}" dt="2022-02-23T04:25:30.190" v="1785" actId="207"/>
          <ac:spMkLst>
            <pc:docMk/>
            <pc:sldMk cId="1814194737" sldId="2147138545"/>
            <ac:spMk id="90" creationId="{7FEFD3D6-6B9C-4FDB-8423-5B1D9DBD5DA9}"/>
          </ac:spMkLst>
        </pc:spChg>
        <pc:spChg chg="mod">
          <ac:chgData name="Vrushali Shivanagi" userId="8e5f93c9-c28a-4d20-808e-469570717556" providerId="ADAL" clId="{8B908446-2E4D-4A96-8EC1-383F2C54518A}" dt="2022-02-23T04:25:30.190" v="1785" actId="207"/>
          <ac:spMkLst>
            <pc:docMk/>
            <pc:sldMk cId="1814194737" sldId="2147138545"/>
            <ac:spMk id="91" creationId="{D4899885-CC1A-42AD-87DE-340F2D134982}"/>
          </ac:spMkLst>
        </pc:spChg>
        <pc:spChg chg="mod">
          <ac:chgData name="Vrushali Shivanagi" userId="8e5f93c9-c28a-4d20-808e-469570717556" providerId="ADAL" clId="{8B908446-2E4D-4A96-8EC1-383F2C54518A}" dt="2022-02-23T04:25:30.190" v="1785" actId="207"/>
          <ac:spMkLst>
            <pc:docMk/>
            <pc:sldMk cId="1814194737" sldId="2147138545"/>
            <ac:spMk id="92" creationId="{E806FEC6-EC3A-4D9F-96F9-CDF25D314CE1}"/>
          </ac:spMkLst>
        </pc:spChg>
        <pc:spChg chg="mod">
          <ac:chgData name="Vrushali Shivanagi" userId="8e5f93c9-c28a-4d20-808e-469570717556" providerId="ADAL" clId="{8B908446-2E4D-4A96-8EC1-383F2C54518A}" dt="2022-02-23T04:25:30.190" v="1785" actId="207"/>
          <ac:spMkLst>
            <pc:docMk/>
            <pc:sldMk cId="1814194737" sldId="2147138545"/>
            <ac:spMk id="93" creationId="{147DBD7E-F201-41F8-AAB1-40631638D69F}"/>
          </ac:spMkLst>
        </pc:spChg>
        <pc:spChg chg="mod">
          <ac:chgData name="Vrushali Shivanagi" userId="8e5f93c9-c28a-4d20-808e-469570717556" providerId="ADAL" clId="{8B908446-2E4D-4A96-8EC1-383F2C54518A}" dt="2022-02-23T04:25:30.190" v="1785" actId="207"/>
          <ac:spMkLst>
            <pc:docMk/>
            <pc:sldMk cId="1814194737" sldId="2147138545"/>
            <ac:spMk id="94" creationId="{7CD4749B-8095-443E-B061-2E9540613621}"/>
          </ac:spMkLst>
        </pc:spChg>
        <pc:spChg chg="mod">
          <ac:chgData name="Vrushali Shivanagi" userId="8e5f93c9-c28a-4d20-808e-469570717556" providerId="ADAL" clId="{8B908446-2E4D-4A96-8EC1-383F2C54518A}" dt="2022-02-23T04:25:30.190" v="1785" actId="207"/>
          <ac:spMkLst>
            <pc:docMk/>
            <pc:sldMk cId="1814194737" sldId="2147138545"/>
            <ac:spMk id="95" creationId="{96BF5520-B7A9-45A8-91A6-CE9B8B822D56}"/>
          </ac:spMkLst>
        </pc:spChg>
        <pc:spChg chg="mod">
          <ac:chgData name="Vrushali Shivanagi" userId="8e5f93c9-c28a-4d20-808e-469570717556" providerId="ADAL" clId="{8B908446-2E4D-4A96-8EC1-383F2C54518A}" dt="2022-02-23T04:25:30.190" v="1785" actId="207"/>
          <ac:spMkLst>
            <pc:docMk/>
            <pc:sldMk cId="1814194737" sldId="2147138545"/>
            <ac:spMk id="96" creationId="{B7A0822E-553D-46A8-9F73-ED97928ED804}"/>
          </ac:spMkLst>
        </pc:spChg>
        <pc:spChg chg="mod">
          <ac:chgData name="Vrushali Shivanagi" userId="8e5f93c9-c28a-4d20-808e-469570717556" providerId="ADAL" clId="{8B908446-2E4D-4A96-8EC1-383F2C54518A}" dt="2022-02-23T04:25:30.190" v="1785" actId="207"/>
          <ac:spMkLst>
            <pc:docMk/>
            <pc:sldMk cId="1814194737" sldId="2147138545"/>
            <ac:spMk id="97" creationId="{C5704080-AB0F-49EC-9F45-CA72FC98BB41}"/>
          </ac:spMkLst>
        </pc:spChg>
        <pc:spChg chg="mod">
          <ac:chgData name="Vrushali Shivanagi" userId="8e5f93c9-c28a-4d20-808e-469570717556" providerId="ADAL" clId="{8B908446-2E4D-4A96-8EC1-383F2C54518A}" dt="2022-02-23T04:25:30.190" v="1785" actId="207"/>
          <ac:spMkLst>
            <pc:docMk/>
            <pc:sldMk cId="1814194737" sldId="2147138545"/>
            <ac:spMk id="98" creationId="{9BD2CACA-66F0-40AE-96C6-9C2EA201425B}"/>
          </ac:spMkLst>
        </pc:spChg>
        <pc:spChg chg="mod">
          <ac:chgData name="Vrushali Shivanagi" userId="8e5f93c9-c28a-4d20-808e-469570717556" providerId="ADAL" clId="{8B908446-2E4D-4A96-8EC1-383F2C54518A}" dt="2022-02-23T04:25:30.190" v="1785" actId="207"/>
          <ac:spMkLst>
            <pc:docMk/>
            <pc:sldMk cId="1814194737" sldId="2147138545"/>
            <ac:spMk id="99" creationId="{B8C2EF14-D8E5-4081-9170-D853C36582AD}"/>
          </ac:spMkLst>
        </pc:spChg>
        <pc:spChg chg="mod">
          <ac:chgData name="Vrushali Shivanagi" userId="8e5f93c9-c28a-4d20-808e-469570717556" providerId="ADAL" clId="{8B908446-2E4D-4A96-8EC1-383F2C54518A}" dt="2022-02-23T04:25:30.190" v="1785" actId="207"/>
          <ac:spMkLst>
            <pc:docMk/>
            <pc:sldMk cId="1814194737" sldId="2147138545"/>
            <ac:spMk id="100" creationId="{0B87B182-A2EF-493C-8975-ED132772CD6C}"/>
          </ac:spMkLst>
        </pc:spChg>
        <pc:spChg chg="mod">
          <ac:chgData name="Vrushali Shivanagi" userId="8e5f93c9-c28a-4d20-808e-469570717556" providerId="ADAL" clId="{8B908446-2E4D-4A96-8EC1-383F2C54518A}" dt="2022-02-23T04:25:30.190" v="1785" actId="207"/>
          <ac:spMkLst>
            <pc:docMk/>
            <pc:sldMk cId="1814194737" sldId="2147138545"/>
            <ac:spMk id="101" creationId="{46285A05-39F6-41B9-BD5B-9906DCBBA701}"/>
          </ac:spMkLst>
        </pc:spChg>
        <pc:spChg chg="mod">
          <ac:chgData name="Vrushali Shivanagi" userId="8e5f93c9-c28a-4d20-808e-469570717556" providerId="ADAL" clId="{8B908446-2E4D-4A96-8EC1-383F2C54518A}" dt="2022-02-23T04:25:30.190" v="1785" actId="207"/>
          <ac:spMkLst>
            <pc:docMk/>
            <pc:sldMk cId="1814194737" sldId="2147138545"/>
            <ac:spMk id="102" creationId="{CA8B210C-452E-4F65-B5DE-93BF5D19569A}"/>
          </ac:spMkLst>
        </pc:spChg>
        <pc:spChg chg="mod">
          <ac:chgData name="Vrushali Shivanagi" userId="8e5f93c9-c28a-4d20-808e-469570717556" providerId="ADAL" clId="{8B908446-2E4D-4A96-8EC1-383F2C54518A}" dt="2022-02-23T04:25:30.190" v="1785" actId="207"/>
          <ac:spMkLst>
            <pc:docMk/>
            <pc:sldMk cId="1814194737" sldId="2147138545"/>
            <ac:spMk id="103" creationId="{6B830895-105B-4A68-9F70-254CC01DA306}"/>
          </ac:spMkLst>
        </pc:spChg>
        <pc:spChg chg="mod">
          <ac:chgData name="Vrushali Shivanagi" userId="8e5f93c9-c28a-4d20-808e-469570717556" providerId="ADAL" clId="{8B908446-2E4D-4A96-8EC1-383F2C54518A}" dt="2022-02-23T04:25:30.190" v="1785" actId="207"/>
          <ac:spMkLst>
            <pc:docMk/>
            <pc:sldMk cId="1814194737" sldId="2147138545"/>
            <ac:spMk id="104" creationId="{9333C063-7E3D-473A-A22B-C1F711879A65}"/>
          </ac:spMkLst>
        </pc:spChg>
        <pc:spChg chg="mod">
          <ac:chgData name="Vrushali Shivanagi" userId="8e5f93c9-c28a-4d20-808e-469570717556" providerId="ADAL" clId="{8B908446-2E4D-4A96-8EC1-383F2C54518A}" dt="2022-02-23T04:25:30.190" v="1785" actId="207"/>
          <ac:spMkLst>
            <pc:docMk/>
            <pc:sldMk cId="1814194737" sldId="2147138545"/>
            <ac:spMk id="105" creationId="{19212749-9723-4FA1-A248-3AAE549EA4D0}"/>
          </ac:spMkLst>
        </pc:spChg>
        <pc:spChg chg="mod">
          <ac:chgData name="Vrushali Shivanagi" userId="8e5f93c9-c28a-4d20-808e-469570717556" providerId="ADAL" clId="{8B908446-2E4D-4A96-8EC1-383F2C54518A}" dt="2022-02-23T04:25:30.190" v="1785" actId="207"/>
          <ac:spMkLst>
            <pc:docMk/>
            <pc:sldMk cId="1814194737" sldId="2147138545"/>
            <ac:spMk id="106" creationId="{90216F15-449B-4D9B-9BA2-9C239A6707CD}"/>
          </ac:spMkLst>
        </pc:spChg>
        <pc:spChg chg="mod">
          <ac:chgData name="Vrushali Shivanagi" userId="8e5f93c9-c28a-4d20-808e-469570717556" providerId="ADAL" clId="{8B908446-2E4D-4A96-8EC1-383F2C54518A}" dt="2022-02-23T04:25:30.190" v="1785" actId="207"/>
          <ac:spMkLst>
            <pc:docMk/>
            <pc:sldMk cId="1814194737" sldId="2147138545"/>
            <ac:spMk id="107" creationId="{9CA2D222-4AF1-4705-84C1-9C1C8E1F8AEE}"/>
          </ac:spMkLst>
        </pc:spChg>
        <pc:spChg chg="mod">
          <ac:chgData name="Vrushali Shivanagi" userId="8e5f93c9-c28a-4d20-808e-469570717556" providerId="ADAL" clId="{8B908446-2E4D-4A96-8EC1-383F2C54518A}" dt="2022-02-23T04:25:30.190" v="1785" actId="207"/>
          <ac:spMkLst>
            <pc:docMk/>
            <pc:sldMk cId="1814194737" sldId="2147138545"/>
            <ac:spMk id="108" creationId="{3931EC79-1F2C-4716-8CE9-A45A7F250C50}"/>
          </ac:spMkLst>
        </pc:spChg>
        <pc:spChg chg="mod">
          <ac:chgData name="Vrushali Shivanagi" userId="8e5f93c9-c28a-4d20-808e-469570717556" providerId="ADAL" clId="{8B908446-2E4D-4A96-8EC1-383F2C54518A}" dt="2022-02-23T04:25:30.190" v="1785" actId="207"/>
          <ac:spMkLst>
            <pc:docMk/>
            <pc:sldMk cId="1814194737" sldId="2147138545"/>
            <ac:spMk id="109" creationId="{005EE979-242C-47CE-BFC9-239531F488F4}"/>
          </ac:spMkLst>
        </pc:spChg>
        <pc:spChg chg="mod">
          <ac:chgData name="Vrushali Shivanagi" userId="8e5f93c9-c28a-4d20-808e-469570717556" providerId="ADAL" clId="{8B908446-2E4D-4A96-8EC1-383F2C54518A}" dt="2022-02-23T04:25:30.190" v="1785" actId="207"/>
          <ac:spMkLst>
            <pc:docMk/>
            <pc:sldMk cId="1814194737" sldId="2147138545"/>
            <ac:spMk id="110" creationId="{AAF23E57-9F27-4091-A827-B2FC7257CE16}"/>
          </ac:spMkLst>
        </pc:spChg>
        <pc:spChg chg="mod">
          <ac:chgData name="Vrushali Shivanagi" userId="8e5f93c9-c28a-4d20-808e-469570717556" providerId="ADAL" clId="{8B908446-2E4D-4A96-8EC1-383F2C54518A}" dt="2022-02-23T04:25:30.190" v="1785" actId="207"/>
          <ac:spMkLst>
            <pc:docMk/>
            <pc:sldMk cId="1814194737" sldId="2147138545"/>
            <ac:spMk id="111" creationId="{FD7B0115-70BE-448F-992C-A0F892AF59F6}"/>
          </ac:spMkLst>
        </pc:spChg>
        <pc:spChg chg="mod">
          <ac:chgData name="Vrushali Shivanagi" userId="8e5f93c9-c28a-4d20-808e-469570717556" providerId="ADAL" clId="{8B908446-2E4D-4A96-8EC1-383F2C54518A}" dt="2022-02-23T04:25:30.190" v="1785" actId="207"/>
          <ac:spMkLst>
            <pc:docMk/>
            <pc:sldMk cId="1814194737" sldId="2147138545"/>
            <ac:spMk id="112" creationId="{B9ECC632-53F0-4764-8488-3915141088B7}"/>
          </ac:spMkLst>
        </pc:spChg>
        <pc:spChg chg="mod">
          <ac:chgData name="Vrushali Shivanagi" userId="8e5f93c9-c28a-4d20-808e-469570717556" providerId="ADAL" clId="{8B908446-2E4D-4A96-8EC1-383F2C54518A}" dt="2022-02-23T04:25:30.190" v="1785" actId="207"/>
          <ac:spMkLst>
            <pc:docMk/>
            <pc:sldMk cId="1814194737" sldId="2147138545"/>
            <ac:spMk id="113" creationId="{51719402-9A5F-4344-9882-3C84FC93309A}"/>
          </ac:spMkLst>
        </pc:spChg>
        <pc:spChg chg="mod">
          <ac:chgData name="Vrushali Shivanagi" userId="8e5f93c9-c28a-4d20-808e-469570717556" providerId="ADAL" clId="{8B908446-2E4D-4A96-8EC1-383F2C54518A}" dt="2022-02-23T04:25:30.190" v="1785" actId="207"/>
          <ac:spMkLst>
            <pc:docMk/>
            <pc:sldMk cId="1814194737" sldId="2147138545"/>
            <ac:spMk id="114" creationId="{7B0699E4-F952-45EB-AB5E-AD4BDD192372}"/>
          </ac:spMkLst>
        </pc:spChg>
        <pc:spChg chg="mod">
          <ac:chgData name="Vrushali Shivanagi" userId="8e5f93c9-c28a-4d20-808e-469570717556" providerId="ADAL" clId="{8B908446-2E4D-4A96-8EC1-383F2C54518A}" dt="2022-02-23T04:25:30.190" v="1785" actId="207"/>
          <ac:spMkLst>
            <pc:docMk/>
            <pc:sldMk cId="1814194737" sldId="2147138545"/>
            <ac:spMk id="115" creationId="{F4387FE8-28DD-45F6-9DD3-687CB53040F8}"/>
          </ac:spMkLst>
        </pc:spChg>
        <pc:spChg chg="mod">
          <ac:chgData name="Vrushali Shivanagi" userId="8e5f93c9-c28a-4d20-808e-469570717556" providerId="ADAL" clId="{8B908446-2E4D-4A96-8EC1-383F2C54518A}" dt="2022-02-23T04:25:30.190" v="1785" actId="207"/>
          <ac:spMkLst>
            <pc:docMk/>
            <pc:sldMk cId="1814194737" sldId="2147138545"/>
            <ac:spMk id="116" creationId="{EB7411FB-0DC7-46DB-B4B8-1CCE44D8E178}"/>
          </ac:spMkLst>
        </pc:spChg>
        <pc:spChg chg="mod">
          <ac:chgData name="Vrushali Shivanagi" userId="8e5f93c9-c28a-4d20-808e-469570717556" providerId="ADAL" clId="{8B908446-2E4D-4A96-8EC1-383F2C54518A}" dt="2022-02-23T04:25:30.190" v="1785" actId="207"/>
          <ac:spMkLst>
            <pc:docMk/>
            <pc:sldMk cId="1814194737" sldId="2147138545"/>
            <ac:spMk id="117" creationId="{638DA1E1-7913-4352-B585-8DF0EE8E6E15}"/>
          </ac:spMkLst>
        </pc:spChg>
        <pc:spChg chg="mod">
          <ac:chgData name="Vrushali Shivanagi" userId="8e5f93c9-c28a-4d20-808e-469570717556" providerId="ADAL" clId="{8B908446-2E4D-4A96-8EC1-383F2C54518A}" dt="2022-02-23T04:25:30.190" v="1785" actId="207"/>
          <ac:spMkLst>
            <pc:docMk/>
            <pc:sldMk cId="1814194737" sldId="2147138545"/>
            <ac:spMk id="118" creationId="{4886EEBB-0B0A-4392-95EC-7ED5FDBA9C57}"/>
          </ac:spMkLst>
        </pc:spChg>
        <pc:spChg chg="mod">
          <ac:chgData name="Vrushali Shivanagi" userId="8e5f93c9-c28a-4d20-808e-469570717556" providerId="ADAL" clId="{8B908446-2E4D-4A96-8EC1-383F2C54518A}" dt="2022-02-23T04:25:30.190" v="1785" actId="207"/>
          <ac:spMkLst>
            <pc:docMk/>
            <pc:sldMk cId="1814194737" sldId="2147138545"/>
            <ac:spMk id="119" creationId="{53878508-2719-4E36-B452-FEC51E4EB996}"/>
          </ac:spMkLst>
        </pc:spChg>
        <pc:spChg chg="mod">
          <ac:chgData name="Vrushali Shivanagi" userId="8e5f93c9-c28a-4d20-808e-469570717556" providerId="ADAL" clId="{8B908446-2E4D-4A96-8EC1-383F2C54518A}" dt="2022-02-23T04:25:30.190" v="1785" actId="207"/>
          <ac:spMkLst>
            <pc:docMk/>
            <pc:sldMk cId="1814194737" sldId="2147138545"/>
            <ac:spMk id="120" creationId="{B4B5F822-6EA5-4658-A928-1C42369B094B}"/>
          </ac:spMkLst>
        </pc:spChg>
        <pc:spChg chg="mod">
          <ac:chgData name="Vrushali Shivanagi" userId="8e5f93c9-c28a-4d20-808e-469570717556" providerId="ADAL" clId="{8B908446-2E4D-4A96-8EC1-383F2C54518A}" dt="2022-02-23T04:25:30.190" v="1785" actId="207"/>
          <ac:spMkLst>
            <pc:docMk/>
            <pc:sldMk cId="1814194737" sldId="2147138545"/>
            <ac:spMk id="121" creationId="{BE4941FE-0241-41C1-B14E-29A67DFDA87A}"/>
          </ac:spMkLst>
        </pc:spChg>
        <pc:spChg chg="mod">
          <ac:chgData name="Vrushali Shivanagi" userId="8e5f93c9-c28a-4d20-808e-469570717556" providerId="ADAL" clId="{8B908446-2E4D-4A96-8EC1-383F2C54518A}" dt="2022-02-23T04:25:30.190" v="1785" actId="207"/>
          <ac:spMkLst>
            <pc:docMk/>
            <pc:sldMk cId="1814194737" sldId="2147138545"/>
            <ac:spMk id="122" creationId="{A6176855-73A0-4E6E-B354-2137834E62FC}"/>
          </ac:spMkLst>
        </pc:spChg>
        <pc:spChg chg="mod">
          <ac:chgData name="Vrushali Shivanagi" userId="8e5f93c9-c28a-4d20-808e-469570717556" providerId="ADAL" clId="{8B908446-2E4D-4A96-8EC1-383F2C54518A}" dt="2022-02-23T04:25:30.190" v="1785" actId="207"/>
          <ac:spMkLst>
            <pc:docMk/>
            <pc:sldMk cId="1814194737" sldId="2147138545"/>
            <ac:spMk id="123" creationId="{9F54F002-88AA-467B-9CD9-94A5E772ADAC}"/>
          </ac:spMkLst>
        </pc:spChg>
        <pc:spChg chg="mod">
          <ac:chgData name="Vrushali Shivanagi" userId="8e5f93c9-c28a-4d20-808e-469570717556" providerId="ADAL" clId="{8B908446-2E4D-4A96-8EC1-383F2C54518A}" dt="2022-02-23T04:25:30.190" v="1785" actId="207"/>
          <ac:spMkLst>
            <pc:docMk/>
            <pc:sldMk cId="1814194737" sldId="2147138545"/>
            <ac:spMk id="124" creationId="{D85D6625-49A8-4329-BA21-A8E83D4C85A2}"/>
          </ac:spMkLst>
        </pc:spChg>
        <pc:spChg chg="mod">
          <ac:chgData name="Vrushali Shivanagi" userId="8e5f93c9-c28a-4d20-808e-469570717556" providerId="ADAL" clId="{8B908446-2E4D-4A96-8EC1-383F2C54518A}" dt="2022-02-23T04:25:30.190" v="1785" actId="207"/>
          <ac:spMkLst>
            <pc:docMk/>
            <pc:sldMk cId="1814194737" sldId="2147138545"/>
            <ac:spMk id="125" creationId="{8B3C3B86-D70B-49AE-854C-D373743D16AE}"/>
          </ac:spMkLst>
        </pc:spChg>
        <pc:spChg chg="mod">
          <ac:chgData name="Vrushali Shivanagi" userId="8e5f93c9-c28a-4d20-808e-469570717556" providerId="ADAL" clId="{8B908446-2E4D-4A96-8EC1-383F2C54518A}" dt="2022-02-23T04:25:30.190" v="1785" actId="207"/>
          <ac:spMkLst>
            <pc:docMk/>
            <pc:sldMk cId="1814194737" sldId="2147138545"/>
            <ac:spMk id="126" creationId="{D3B2475F-9214-4ACA-A4B2-05553BA6EFD5}"/>
          </ac:spMkLst>
        </pc:spChg>
        <pc:spChg chg="mod">
          <ac:chgData name="Vrushali Shivanagi" userId="8e5f93c9-c28a-4d20-808e-469570717556" providerId="ADAL" clId="{8B908446-2E4D-4A96-8EC1-383F2C54518A}" dt="2022-02-23T04:25:30.190" v="1785" actId="207"/>
          <ac:spMkLst>
            <pc:docMk/>
            <pc:sldMk cId="1814194737" sldId="2147138545"/>
            <ac:spMk id="127" creationId="{7E6F5351-9C6A-461D-AD24-1B8DCC24B607}"/>
          </ac:spMkLst>
        </pc:spChg>
        <pc:spChg chg="mod">
          <ac:chgData name="Vrushali Shivanagi" userId="8e5f93c9-c28a-4d20-808e-469570717556" providerId="ADAL" clId="{8B908446-2E4D-4A96-8EC1-383F2C54518A}" dt="2022-02-23T04:25:30.190" v="1785" actId="207"/>
          <ac:spMkLst>
            <pc:docMk/>
            <pc:sldMk cId="1814194737" sldId="2147138545"/>
            <ac:spMk id="128" creationId="{E7D6A5EB-D18A-4482-88ED-461BB38F73C1}"/>
          </ac:spMkLst>
        </pc:spChg>
        <pc:spChg chg="mod">
          <ac:chgData name="Vrushali Shivanagi" userId="8e5f93c9-c28a-4d20-808e-469570717556" providerId="ADAL" clId="{8B908446-2E4D-4A96-8EC1-383F2C54518A}" dt="2022-02-23T04:25:30.190" v="1785" actId="207"/>
          <ac:spMkLst>
            <pc:docMk/>
            <pc:sldMk cId="1814194737" sldId="2147138545"/>
            <ac:spMk id="129" creationId="{203775FD-20DD-427F-B2BB-FDDB47AF523A}"/>
          </ac:spMkLst>
        </pc:spChg>
        <pc:spChg chg="mod">
          <ac:chgData name="Vrushali Shivanagi" userId="8e5f93c9-c28a-4d20-808e-469570717556" providerId="ADAL" clId="{8B908446-2E4D-4A96-8EC1-383F2C54518A}" dt="2022-02-23T04:25:30.190" v="1785" actId="207"/>
          <ac:spMkLst>
            <pc:docMk/>
            <pc:sldMk cId="1814194737" sldId="2147138545"/>
            <ac:spMk id="181" creationId="{E5757AE3-0DC6-4768-AC5E-7A74EF288CDC}"/>
          </ac:spMkLst>
        </pc:spChg>
        <pc:spChg chg="mod">
          <ac:chgData name="Vrushali Shivanagi" userId="8e5f93c9-c28a-4d20-808e-469570717556" providerId="ADAL" clId="{8B908446-2E4D-4A96-8EC1-383F2C54518A}" dt="2022-02-23T04:25:30.190" v="1785" actId="207"/>
          <ac:spMkLst>
            <pc:docMk/>
            <pc:sldMk cId="1814194737" sldId="2147138545"/>
            <ac:spMk id="182" creationId="{099008F7-1481-4871-94D0-3340D6365CC0}"/>
          </ac:spMkLst>
        </pc:spChg>
        <pc:spChg chg="mod">
          <ac:chgData name="Vrushali Shivanagi" userId="8e5f93c9-c28a-4d20-808e-469570717556" providerId="ADAL" clId="{8B908446-2E4D-4A96-8EC1-383F2C54518A}" dt="2022-02-23T04:25:30.190" v="1785" actId="207"/>
          <ac:spMkLst>
            <pc:docMk/>
            <pc:sldMk cId="1814194737" sldId="2147138545"/>
            <ac:spMk id="183" creationId="{463186AB-63AE-4E86-977D-D1C4F8507BFF}"/>
          </ac:spMkLst>
        </pc:spChg>
        <pc:spChg chg="mod">
          <ac:chgData name="Vrushali Shivanagi" userId="8e5f93c9-c28a-4d20-808e-469570717556" providerId="ADAL" clId="{8B908446-2E4D-4A96-8EC1-383F2C54518A}" dt="2022-02-23T04:25:30.190" v="1785" actId="207"/>
          <ac:spMkLst>
            <pc:docMk/>
            <pc:sldMk cId="1814194737" sldId="2147138545"/>
            <ac:spMk id="184" creationId="{2A76CADA-8791-4D0A-AD08-DFE6BD73FC5F}"/>
          </ac:spMkLst>
        </pc:spChg>
        <pc:spChg chg="add mod ord">
          <ac:chgData name="Vrushali Shivanagi" userId="8e5f93c9-c28a-4d20-808e-469570717556" providerId="ADAL" clId="{8B908446-2E4D-4A96-8EC1-383F2C54518A}" dt="2022-02-23T04:31:00.223" v="1855" actId="167"/>
          <ac:spMkLst>
            <pc:docMk/>
            <pc:sldMk cId="1814194737" sldId="2147138545"/>
            <ac:spMk id="185" creationId="{CF9F761D-5D14-4FAF-BC9D-4E682BCF94BB}"/>
          </ac:spMkLst>
        </pc:spChg>
        <pc:spChg chg="del mod">
          <ac:chgData name="Vrushali Shivanagi" userId="8e5f93c9-c28a-4d20-808e-469570717556" providerId="ADAL" clId="{8B908446-2E4D-4A96-8EC1-383F2C54518A}" dt="2022-02-23T04:29:36.020" v="1831" actId="478"/>
          <ac:spMkLst>
            <pc:docMk/>
            <pc:sldMk cId="1814194737" sldId="2147138545"/>
            <ac:spMk id="209" creationId="{A676360F-DF84-47F1-892A-20A5AE7465A9}"/>
          </ac:spMkLst>
        </pc:spChg>
        <pc:grpChg chg="add mod">
          <ac:chgData name="Vrushali Shivanagi" userId="8e5f93c9-c28a-4d20-808e-469570717556" providerId="ADAL" clId="{8B908446-2E4D-4A96-8EC1-383F2C54518A}" dt="2022-02-23T04:30:46.061" v="1848" actId="1076"/>
          <ac:grpSpMkLst>
            <pc:docMk/>
            <pc:sldMk cId="1814194737" sldId="2147138545"/>
            <ac:grpSpMk id="56" creationId="{35B4C006-4789-44F9-8C06-0A082880C9B4}"/>
          </ac:grpSpMkLst>
        </pc:grpChg>
        <pc:grpChg chg="mod">
          <ac:chgData name="Vrushali Shivanagi" userId="8e5f93c9-c28a-4d20-808e-469570717556" providerId="ADAL" clId="{8B908446-2E4D-4A96-8EC1-383F2C54518A}" dt="2022-02-23T04:25:30.190" v="1785" actId="207"/>
          <ac:grpSpMkLst>
            <pc:docMk/>
            <pc:sldMk cId="1814194737" sldId="2147138545"/>
            <ac:grpSpMk id="58" creationId="{8AC5EBEA-D5B7-433F-88D4-93D8B474DDF0}"/>
          </ac:grpSpMkLst>
        </pc:grpChg>
        <pc:grpChg chg="mod">
          <ac:chgData name="Vrushali Shivanagi" userId="8e5f93c9-c28a-4d20-808e-469570717556" providerId="ADAL" clId="{8B908446-2E4D-4A96-8EC1-383F2C54518A}" dt="2022-02-23T04:25:30.190" v="1785" actId="207"/>
          <ac:grpSpMkLst>
            <pc:docMk/>
            <pc:sldMk cId="1814194737" sldId="2147138545"/>
            <ac:grpSpMk id="59" creationId="{9DB19370-8BDC-4E4C-B9AD-4C221F8E0B1B}"/>
          </ac:grpSpMkLst>
        </pc:grpChg>
        <pc:grpChg chg="mod">
          <ac:chgData name="Vrushali Shivanagi" userId="8e5f93c9-c28a-4d20-808e-469570717556" providerId="ADAL" clId="{8B908446-2E4D-4A96-8EC1-383F2C54518A}" dt="2022-02-23T04:25:30.190" v="1785" actId="207"/>
          <ac:grpSpMkLst>
            <pc:docMk/>
            <pc:sldMk cId="1814194737" sldId="2147138545"/>
            <ac:grpSpMk id="60" creationId="{2E33051A-A7D8-436A-8E4C-552419E07DEC}"/>
          </ac:grpSpMkLst>
        </pc:grpChg>
        <pc:grpChg chg="mod">
          <ac:chgData name="Vrushali Shivanagi" userId="8e5f93c9-c28a-4d20-808e-469570717556" providerId="ADAL" clId="{8B908446-2E4D-4A96-8EC1-383F2C54518A}" dt="2022-02-23T04:25:30.190" v="1785" actId="207"/>
          <ac:grpSpMkLst>
            <pc:docMk/>
            <pc:sldMk cId="1814194737" sldId="2147138545"/>
            <ac:grpSpMk id="61" creationId="{C2CECA7D-7453-418F-AF5F-1E0CE083FA33}"/>
          </ac:grpSpMkLst>
        </pc:grpChg>
        <pc:grpChg chg="mod">
          <ac:chgData name="Vrushali Shivanagi" userId="8e5f93c9-c28a-4d20-808e-469570717556" providerId="ADAL" clId="{8B908446-2E4D-4A96-8EC1-383F2C54518A}" dt="2022-02-23T04:25:30.190" v="1785" actId="207"/>
          <ac:grpSpMkLst>
            <pc:docMk/>
            <pc:sldMk cId="1814194737" sldId="2147138545"/>
            <ac:grpSpMk id="62" creationId="{F1936857-C1EE-465A-9BFD-5069B61FAB3E}"/>
          </ac:grpSpMkLst>
        </pc:grpChg>
        <pc:grpChg chg="mod">
          <ac:chgData name="Vrushali Shivanagi" userId="8e5f93c9-c28a-4d20-808e-469570717556" providerId="ADAL" clId="{8B908446-2E4D-4A96-8EC1-383F2C54518A}" dt="2022-02-23T04:25:30.190" v="1785" actId="207"/>
          <ac:grpSpMkLst>
            <pc:docMk/>
            <pc:sldMk cId="1814194737" sldId="2147138545"/>
            <ac:grpSpMk id="63" creationId="{1DAB2EA8-1F6C-498A-AF7E-00FE3C913DEB}"/>
          </ac:grpSpMkLst>
        </pc:grpChg>
        <pc:grpChg chg="mod">
          <ac:chgData name="Vrushali Shivanagi" userId="8e5f93c9-c28a-4d20-808e-469570717556" providerId="ADAL" clId="{8B908446-2E4D-4A96-8EC1-383F2C54518A}" dt="2022-02-23T04:25:30.190" v="1785" actId="207"/>
          <ac:grpSpMkLst>
            <pc:docMk/>
            <pc:sldMk cId="1814194737" sldId="2147138545"/>
            <ac:grpSpMk id="64" creationId="{6F6D2869-744D-4DA5-B8FB-281E5E5FB4E6}"/>
          </ac:grpSpMkLst>
        </pc:grpChg>
        <pc:grpChg chg="mod">
          <ac:chgData name="Vrushali Shivanagi" userId="8e5f93c9-c28a-4d20-808e-469570717556" providerId="ADAL" clId="{8B908446-2E4D-4A96-8EC1-383F2C54518A}" dt="2022-02-23T04:25:30.190" v="1785" actId="207"/>
          <ac:grpSpMkLst>
            <pc:docMk/>
            <pc:sldMk cId="1814194737" sldId="2147138545"/>
            <ac:grpSpMk id="65" creationId="{472559E6-5B08-4126-BB1F-41CBF06DA1CD}"/>
          </ac:grpSpMkLst>
        </pc:grpChg>
        <pc:grpChg chg="mod">
          <ac:chgData name="Vrushali Shivanagi" userId="8e5f93c9-c28a-4d20-808e-469570717556" providerId="ADAL" clId="{8B908446-2E4D-4A96-8EC1-383F2C54518A}" dt="2022-02-23T04:25:30.190" v="1785" actId="207"/>
          <ac:grpSpMkLst>
            <pc:docMk/>
            <pc:sldMk cId="1814194737" sldId="2147138545"/>
            <ac:grpSpMk id="66" creationId="{232CDD36-054D-451B-9F05-4D0907856BD9}"/>
          </ac:grpSpMkLst>
        </pc:grpChg>
        <pc:grpChg chg="mod">
          <ac:chgData name="Vrushali Shivanagi" userId="8e5f93c9-c28a-4d20-808e-469570717556" providerId="ADAL" clId="{8B908446-2E4D-4A96-8EC1-383F2C54518A}" dt="2022-02-23T04:25:30.190" v="1785" actId="207"/>
          <ac:grpSpMkLst>
            <pc:docMk/>
            <pc:sldMk cId="1814194737" sldId="2147138545"/>
            <ac:grpSpMk id="67" creationId="{58A4B01E-11EF-4617-8C01-458CA09C273F}"/>
          </ac:grpSpMkLst>
        </pc:grpChg>
        <pc:grpChg chg="mod">
          <ac:chgData name="Vrushali Shivanagi" userId="8e5f93c9-c28a-4d20-808e-469570717556" providerId="ADAL" clId="{8B908446-2E4D-4A96-8EC1-383F2C54518A}" dt="2022-02-23T04:25:30.190" v="1785" actId="207"/>
          <ac:grpSpMkLst>
            <pc:docMk/>
            <pc:sldMk cId="1814194737" sldId="2147138545"/>
            <ac:grpSpMk id="68" creationId="{D4E533BF-A57F-4A79-BDB7-CE4CF048415D}"/>
          </ac:grpSpMkLst>
        </pc:grpChg>
        <pc:grpChg chg="mod">
          <ac:chgData name="Vrushali Shivanagi" userId="8e5f93c9-c28a-4d20-808e-469570717556" providerId="ADAL" clId="{8B908446-2E4D-4A96-8EC1-383F2C54518A}" dt="2022-02-23T04:25:30.190" v="1785" actId="207"/>
          <ac:grpSpMkLst>
            <pc:docMk/>
            <pc:sldMk cId="1814194737" sldId="2147138545"/>
            <ac:grpSpMk id="69" creationId="{26EA45FF-8CDD-4E37-9421-D6F9A4C15626}"/>
          </ac:grpSpMkLst>
        </pc:grpChg>
        <pc:grpChg chg="mod">
          <ac:chgData name="Vrushali Shivanagi" userId="8e5f93c9-c28a-4d20-808e-469570717556" providerId="ADAL" clId="{8B908446-2E4D-4A96-8EC1-383F2C54518A}" dt="2022-02-23T04:25:30.190" v="1785" actId="207"/>
          <ac:grpSpMkLst>
            <pc:docMk/>
            <pc:sldMk cId="1814194737" sldId="2147138545"/>
            <ac:grpSpMk id="70" creationId="{60EB0F11-2911-4693-A47D-AF2DF5B7786F}"/>
          </ac:grpSpMkLst>
        </pc:grpChg>
        <pc:grpChg chg="mod">
          <ac:chgData name="Vrushali Shivanagi" userId="8e5f93c9-c28a-4d20-808e-469570717556" providerId="ADAL" clId="{8B908446-2E4D-4A96-8EC1-383F2C54518A}" dt="2022-02-23T04:25:30.190" v="1785" actId="207"/>
          <ac:grpSpMkLst>
            <pc:docMk/>
            <pc:sldMk cId="1814194737" sldId="2147138545"/>
            <ac:grpSpMk id="71" creationId="{2B6E8CAD-FD27-417C-ADCE-55FA6951B152}"/>
          </ac:grpSpMkLst>
        </pc:grpChg>
        <pc:grpChg chg="mod">
          <ac:chgData name="Vrushali Shivanagi" userId="8e5f93c9-c28a-4d20-808e-469570717556" providerId="ADAL" clId="{8B908446-2E4D-4A96-8EC1-383F2C54518A}" dt="2022-02-23T04:25:30.190" v="1785" actId="207"/>
          <ac:grpSpMkLst>
            <pc:docMk/>
            <pc:sldMk cId="1814194737" sldId="2147138545"/>
            <ac:grpSpMk id="72" creationId="{ECB750E8-7254-48A5-A767-80471B97AD75}"/>
          </ac:grpSpMkLst>
        </pc:grpChg>
        <pc:grpChg chg="mod">
          <ac:chgData name="Vrushali Shivanagi" userId="8e5f93c9-c28a-4d20-808e-469570717556" providerId="ADAL" clId="{8B908446-2E4D-4A96-8EC1-383F2C54518A}" dt="2022-02-23T04:25:30.190" v="1785" actId="207"/>
          <ac:grpSpMkLst>
            <pc:docMk/>
            <pc:sldMk cId="1814194737" sldId="2147138545"/>
            <ac:grpSpMk id="73" creationId="{3B2CB9A8-3455-4EB1-88CA-BA14BDEDD383}"/>
          </ac:grpSpMkLst>
        </pc:grpChg>
        <pc:grpChg chg="mod">
          <ac:chgData name="Vrushali Shivanagi" userId="8e5f93c9-c28a-4d20-808e-469570717556" providerId="ADAL" clId="{8B908446-2E4D-4A96-8EC1-383F2C54518A}" dt="2022-02-23T04:25:30.190" v="1785" actId="207"/>
          <ac:grpSpMkLst>
            <pc:docMk/>
            <pc:sldMk cId="1814194737" sldId="2147138545"/>
            <ac:grpSpMk id="74" creationId="{582DDA8D-260E-4194-BA62-E7B06C800C84}"/>
          </ac:grpSpMkLst>
        </pc:grpChg>
        <pc:grpChg chg="mod">
          <ac:chgData name="Vrushali Shivanagi" userId="8e5f93c9-c28a-4d20-808e-469570717556" providerId="ADAL" clId="{8B908446-2E4D-4A96-8EC1-383F2C54518A}" dt="2022-02-23T04:25:30.190" v="1785" actId="207"/>
          <ac:grpSpMkLst>
            <pc:docMk/>
            <pc:sldMk cId="1814194737" sldId="2147138545"/>
            <ac:grpSpMk id="75" creationId="{C1B8EC4F-7301-4648-A5FC-C5CA9F1D05C4}"/>
          </ac:grpSpMkLst>
        </pc:grpChg>
        <pc:grpChg chg="mod">
          <ac:chgData name="Vrushali Shivanagi" userId="8e5f93c9-c28a-4d20-808e-469570717556" providerId="ADAL" clId="{8B908446-2E4D-4A96-8EC1-383F2C54518A}" dt="2022-02-23T04:25:30.190" v="1785" actId="207"/>
          <ac:grpSpMkLst>
            <pc:docMk/>
            <pc:sldMk cId="1814194737" sldId="2147138545"/>
            <ac:grpSpMk id="76" creationId="{9FFC652C-3567-4E8C-9684-9CEFAA76A4A9}"/>
          </ac:grpSpMkLst>
        </pc:grpChg>
        <pc:grpChg chg="mod">
          <ac:chgData name="Vrushali Shivanagi" userId="8e5f93c9-c28a-4d20-808e-469570717556" providerId="ADAL" clId="{8B908446-2E4D-4A96-8EC1-383F2C54518A}" dt="2022-02-23T04:25:30.190" v="1785" actId="207"/>
          <ac:grpSpMkLst>
            <pc:docMk/>
            <pc:sldMk cId="1814194737" sldId="2147138545"/>
            <ac:grpSpMk id="77" creationId="{D199EE7D-8662-4521-A0F6-CE9E20A5C95B}"/>
          </ac:grpSpMkLst>
        </pc:grpChg>
        <pc:grpChg chg="mod">
          <ac:chgData name="Vrushali Shivanagi" userId="8e5f93c9-c28a-4d20-808e-469570717556" providerId="ADAL" clId="{8B908446-2E4D-4A96-8EC1-383F2C54518A}" dt="2022-02-23T04:25:30.190" v="1785" actId="207"/>
          <ac:grpSpMkLst>
            <pc:docMk/>
            <pc:sldMk cId="1814194737" sldId="2147138545"/>
            <ac:grpSpMk id="78" creationId="{828B7020-DB96-4857-BB25-2ABAEBCFE1C3}"/>
          </ac:grpSpMkLst>
        </pc:grpChg>
        <pc:grpChg chg="mod">
          <ac:chgData name="Vrushali Shivanagi" userId="8e5f93c9-c28a-4d20-808e-469570717556" providerId="ADAL" clId="{8B908446-2E4D-4A96-8EC1-383F2C54518A}" dt="2022-02-23T04:25:30.190" v="1785" actId="207"/>
          <ac:grpSpMkLst>
            <pc:docMk/>
            <pc:sldMk cId="1814194737" sldId="2147138545"/>
            <ac:grpSpMk id="79" creationId="{8E4A7C57-65D7-4CCA-989C-8E554D5E5349}"/>
          </ac:grpSpMkLst>
        </pc:grpChg>
        <pc:grpChg chg="mod">
          <ac:chgData name="Vrushali Shivanagi" userId="8e5f93c9-c28a-4d20-808e-469570717556" providerId="ADAL" clId="{8B908446-2E4D-4A96-8EC1-383F2C54518A}" dt="2022-02-23T04:25:30.190" v="1785" actId="207"/>
          <ac:grpSpMkLst>
            <pc:docMk/>
            <pc:sldMk cId="1814194737" sldId="2147138545"/>
            <ac:grpSpMk id="80" creationId="{60DCDEBC-506A-4351-B9FD-CA6F8451F9DC}"/>
          </ac:grpSpMkLst>
        </pc:grpChg>
        <pc:grpChg chg="mod">
          <ac:chgData name="Vrushali Shivanagi" userId="8e5f93c9-c28a-4d20-808e-469570717556" providerId="ADAL" clId="{8B908446-2E4D-4A96-8EC1-383F2C54518A}" dt="2022-02-23T04:25:30.190" v="1785" actId="207"/>
          <ac:grpSpMkLst>
            <pc:docMk/>
            <pc:sldMk cId="1814194737" sldId="2147138545"/>
            <ac:grpSpMk id="81" creationId="{0B9FC6E4-0E13-4C8B-B592-989FCE03FE1E}"/>
          </ac:grpSpMkLst>
        </pc:grpChg>
        <pc:grpChg chg="mod">
          <ac:chgData name="Vrushali Shivanagi" userId="8e5f93c9-c28a-4d20-808e-469570717556" providerId="ADAL" clId="{8B908446-2E4D-4A96-8EC1-383F2C54518A}" dt="2022-02-23T04:25:30.190" v="1785" actId="207"/>
          <ac:grpSpMkLst>
            <pc:docMk/>
            <pc:sldMk cId="1814194737" sldId="2147138545"/>
            <ac:grpSpMk id="82" creationId="{9DDA20FE-865F-4D4D-A92C-C8126AAEDE8C}"/>
          </ac:grpSpMkLst>
        </pc:grpChg>
        <pc:grpChg chg="del">
          <ac:chgData name="Vrushali Shivanagi" userId="8e5f93c9-c28a-4d20-808e-469570717556" providerId="ADAL" clId="{8B908446-2E4D-4A96-8EC1-383F2C54518A}" dt="2022-02-23T04:25:33.982" v="1786" actId="478"/>
          <ac:grpSpMkLst>
            <pc:docMk/>
            <pc:sldMk cId="1814194737" sldId="2147138545"/>
            <ac:grpSpMk id="130" creationId="{42EECC48-0B9A-4E08-AC69-BD9E46465B2E}"/>
          </ac:grpSpMkLst>
        </pc:grpChg>
        <pc:picChg chg="add mod">
          <ac:chgData name="Vrushali Shivanagi" userId="8e5f93c9-c28a-4d20-808e-469570717556" providerId="ADAL" clId="{8B908446-2E4D-4A96-8EC1-383F2C54518A}" dt="2022-02-23T04:30:52.676" v="1851" actId="1076"/>
          <ac:picMkLst>
            <pc:docMk/>
            <pc:sldMk cId="1814194737" sldId="2147138545"/>
            <ac:picMk id="3" creationId="{CD85E294-7167-4E9A-B426-77DC0FE0921D}"/>
          </ac:picMkLst>
        </pc:picChg>
        <pc:picChg chg="del mod">
          <ac:chgData name="Vrushali Shivanagi" userId="8e5f93c9-c28a-4d20-808e-469570717556" providerId="ADAL" clId="{8B908446-2E4D-4A96-8EC1-383F2C54518A}" dt="2022-02-23T04:26:57.913" v="1819" actId="478"/>
          <ac:picMkLst>
            <pc:docMk/>
            <pc:sldMk cId="1814194737" sldId="2147138545"/>
            <ac:picMk id="5" creationId="{CCF91924-26B2-4BCA-8A4B-7AA49A7B95A0}"/>
          </ac:picMkLst>
        </pc:picChg>
      </pc:sldChg>
      <pc:sldChg chg="addSp delSp modSp new mod modClrScheme chgLayout">
        <pc:chgData name="Vrushali Shivanagi" userId="8e5f93c9-c28a-4d20-808e-469570717556" providerId="ADAL" clId="{8B908446-2E4D-4A96-8EC1-383F2C54518A}" dt="2022-02-23T05:47:32.489" v="2848" actId="14100"/>
        <pc:sldMkLst>
          <pc:docMk/>
          <pc:sldMk cId="2123105088" sldId="2147138546"/>
        </pc:sldMkLst>
        <pc:spChg chg="del">
          <ac:chgData name="Vrushali Shivanagi" userId="8e5f93c9-c28a-4d20-808e-469570717556" providerId="ADAL" clId="{8B908446-2E4D-4A96-8EC1-383F2C54518A}" dt="2022-02-23T04:31:45.191" v="1858" actId="700"/>
          <ac:spMkLst>
            <pc:docMk/>
            <pc:sldMk cId="2123105088" sldId="2147138546"/>
            <ac:spMk id="2" creationId="{64A8008C-09B7-4BE4-9F75-B13A7CEF0083}"/>
          </ac:spMkLst>
        </pc:spChg>
        <pc:spChg chg="del mod ord">
          <ac:chgData name="Vrushali Shivanagi" userId="8e5f93c9-c28a-4d20-808e-469570717556" providerId="ADAL" clId="{8B908446-2E4D-4A96-8EC1-383F2C54518A}" dt="2022-02-23T04:31:45.191" v="1858" actId="700"/>
          <ac:spMkLst>
            <pc:docMk/>
            <pc:sldMk cId="2123105088" sldId="2147138546"/>
            <ac:spMk id="3" creationId="{B4828573-1886-4AF8-AD8D-C758DDF3A622}"/>
          </ac:spMkLst>
        </pc:spChg>
        <pc:spChg chg="add del mod ord">
          <ac:chgData name="Vrushali Shivanagi" userId="8e5f93c9-c28a-4d20-808e-469570717556" providerId="ADAL" clId="{8B908446-2E4D-4A96-8EC1-383F2C54518A}" dt="2022-02-23T04:31:47.356" v="1859" actId="478"/>
          <ac:spMkLst>
            <pc:docMk/>
            <pc:sldMk cId="2123105088" sldId="2147138546"/>
            <ac:spMk id="4" creationId="{6C36D65B-032B-4CA1-98D3-7F7BB9AA23AE}"/>
          </ac:spMkLst>
        </pc:spChg>
        <pc:spChg chg="add mod ord">
          <ac:chgData name="Vrushali Shivanagi" userId="8e5f93c9-c28a-4d20-808e-469570717556" providerId="ADAL" clId="{8B908446-2E4D-4A96-8EC1-383F2C54518A}" dt="2022-02-23T05:47:03.035" v="2846" actId="207"/>
          <ac:spMkLst>
            <pc:docMk/>
            <pc:sldMk cId="2123105088" sldId="2147138546"/>
            <ac:spMk id="5" creationId="{A02EFC8B-7D56-45D0-BBF4-859029E403A6}"/>
          </ac:spMkLst>
        </pc:spChg>
        <pc:spChg chg="add mod ord">
          <ac:chgData name="Vrushali Shivanagi" userId="8e5f93c9-c28a-4d20-808e-469570717556" providerId="ADAL" clId="{8B908446-2E4D-4A96-8EC1-383F2C54518A}" dt="2022-02-23T05:47:03.035" v="2846" actId="207"/>
          <ac:spMkLst>
            <pc:docMk/>
            <pc:sldMk cId="2123105088" sldId="2147138546"/>
            <ac:spMk id="6" creationId="{423A1E69-4AFD-48C5-AE74-CD97C943CCC0}"/>
          </ac:spMkLst>
        </pc:spChg>
        <pc:spChg chg="add mod ord">
          <ac:chgData name="Vrushali Shivanagi" userId="8e5f93c9-c28a-4d20-808e-469570717556" providerId="ADAL" clId="{8B908446-2E4D-4A96-8EC1-383F2C54518A}" dt="2022-02-23T05:47:03.035" v="2846" actId="207"/>
          <ac:spMkLst>
            <pc:docMk/>
            <pc:sldMk cId="2123105088" sldId="2147138546"/>
            <ac:spMk id="7" creationId="{D56F37CB-784C-4090-9A82-117F20598A48}"/>
          </ac:spMkLst>
        </pc:spChg>
        <pc:spChg chg="add mod">
          <ac:chgData name="Vrushali Shivanagi" userId="8e5f93c9-c28a-4d20-808e-469570717556" providerId="ADAL" clId="{8B908446-2E4D-4A96-8EC1-383F2C54518A}" dt="2022-02-23T04:34:04.460" v="1886" actId="20577"/>
          <ac:spMkLst>
            <pc:docMk/>
            <pc:sldMk cId="2123105088" sldId="2147138546"/>
            <ac:spMk id="8" creationId="{0514E1DF-5B0B-4992-89E2-B73ABFD63439}"/>
          </ac:spMkLst>
        </pc:spChg>
        <pc:spChg chg="add mod">
          <ac:chgData name="Vrushali Shivanagi" userId="8e5f93c9-c28a-4d20-808e-469570717556" providerId="ADAL" clId="{8B908446-2E4D-4A96-8EC1-383F2C54518A}" dt="2022-02-23T04:34:27.582" v="1898" actId="20577"/>
          <ac:spMkLst>
            <pc:docMk/>
            <pc:sldMk cId="2123105088" sldId="2147138546"/>
            <ac:spMk id="9" creationId="{65BE8B72-5797-4F63-B608-14EEC0F587BE}"/>
          </ac:spMkLst>
        </pc:spChg>
        <pc:spChg chg="add mod">
          <ac:chgData name="Vrushali Shivanagi" userId="8e5f93c9-c28a-4d20-808e-469570717556" providerId="ADAL" clId="{8B908446-2E4D-4A96-8EC1-383F2C54518A}" dt="2022-02-23T04:34:45.926" v="1913" actId="20577"/>
          <ac:spMkLst>
            <pc:docMk/>
            <pc:sldMk cId="2123105088" sldId="2147138546"/>
            <ac:spMk id="10" creationId="{0560AA82-FF74-4A30-AA3B-AC4B20AEF052}"/>
          </ac:spMkLst>
        </pc:spChg>
        <pc:spChg chg="add mod">
          <ac:chgData name="Vrushali Shivanagi" userId="8e5f93c9-c28a-4d20-808e-469570717556" providerId="ADAL" clId="{8B908446-2E4D-4A96-8EC1-383F2C54518A}" dt="2022-02-23T05:47:32.489" v="2848" actId="14100"/>
          <ac:spMkLst>
            <pc:docMk/>
            <pc:sldMk cId="2123105088" sldId="2147138546"/>
            <ac:spMk id="12" creationId="{CC0645BF-FBBC-4139-90C1-EC37A0B8169C}"/>
          </ac:spMkLst>
        </pc:spChg>
        <pc:spChg chg="add mod">
          <ac:chgData name="Vrushali Shivanagi" userId="8e5f93c9-c28a-4d20-808e-469570717556" providerId="ADAL" clId="{8B908446-2E4D-4A96-8EC1-383F2C54518A}" dt="2022-02-23T05:47:32.489" v="2848" actId="14100"/>
          <ac:spMkLst>
            <pc:docMk/>
            <pc:sldMk cId="2123105088" sldId="2147138546"/>
            <ac:spMk id="14" creationId="{3E2F3361-415C-4EE4-AB84-9400288913BB}"/>
          </ac:spMkLst>
        </pc:spChg>
        <pc:spChg chg="add mod">
          <ac:chgData name="Vrushali Shivanagi" userId="8e5f93c9-c28a-4d20-808e-469570717556" providerId="ADAL" clId="{8B908446-2E4D-4A96-8EC1-383F2C54518A}" dt="2022-02-23T05:47:32.489" v="2848" actId="14100"/>
          <ac:spMkLst>
            <pc:docMk/>
            <pc:sldMk cId="2123105088" sldId="2147138546"/>
            <ac:spMk id="16" creationId="{D551C4DA-4440-43CF-BF46-08030B743B71}"/>
          </ac:spMkLst>
        </pc:spChg>
      </pc:sldChg>
      <pc:sldChg chg="addSp delSp modSp add mod">
        <pc:chgData name="Vrushali Shivanagi" userId="8e5f93c9-c28a-4d20-808e-469570717556" providerId="ADAL" clId="{8B908446-2E4D-4A96-8EC1-383F2C54518A}" dt="2022-02-23T04:48:51.353" v="2051" actId="1076"/>
        <pc:sldMkLst>
          <pc:docMk/>
          <pc:sldMk cId="1784677948" sldId="2147138547"/>
        </pc:sldMkLst>
        <pc:spChg chg="add del mod">
          <ac:chgData name="Vrushali Shivanagi" userId="8e5f93c9-c28a-4d20-808e-469570717556" providerId="ADAL" clId="{8B908446-2E4D-4A96-8EC1-383F2C54518A}" dt="2022-02-23T04:47:15.641" v="2039"/>
          <ac:spMkLst>
            <pc:docMk/>
            <pc:sldMk cId="1784677948" sldId="2147138547"/>
            <ac:spMk id="3" creationId="{ABA0AF38-BF9F-4BC1-A06F-10F79DDDDFF9}"/>
          </ac:spMkLst>
        </pc:spChg>
        <pc:spChg chg="mod">
          <ac:chgData name="Vrushali Shivanagi" userId="8e5f93c9-c28a-4d20-808e-469570717556" providerId="ADAL" clId="{8B908446-2E4D-4A96-8EC1-383F2C54518A}" dt="2022-02-23T04:44:14.364" v="2020" actId="20577"/>
          <ac:spMkLst>
            <pc:docMk/>
            <pc:sldMk cId="1784677948" sldId="2147138547"/>
            <ac:spMk id="4" creationId="{D685321D-A274-4B92-AF67-7D46D8978128}"/>
          </ac:spMkLst>
        </pc:spChg>
        <pc:spChg chg="mod">
          <ac:chgData name="Vrushali Shivanagi" userId="8e5f93c9-c28a-4d20-808e-469570717556" providerId="ADAL" clId="{8B908446-2E4D-4A96-8EC1-383F2C54518A}" dt="2022-02-23T04:45:59.488" v="2036" actId="207"/>
          <ac:spMkLst>
            <pc:docMk/>
            <pc:sldMk cId="1784677948" sldId="2147138547"/>
            <ac:spMk id="5" creationId="{FC931BFA-53F1-4555-8517-F8CA5A1891CC}"/>
          </ac:spMkLst>
        </pc:spChg>
        <pc:spChg chg="mod ord">
          <ac:chgData name="Vrushali Shivanagi" userId="8e5f93c9-c28a-4d20-808e-469570717556" providerId="ADAL" clId="{8B908446-2E4D-4A96-8EC1-383F2C54518A}" dt="2022-02-23T04:48:51.353" v="2051" actId="1076"/>
          <ac:spMkLst>
            <pc:docMk/>
            <pc:sldMk cId="1784677948" sldId="2147138547"/>
            <ac:spMk id="9" creationId="{4394D766-50BA-480D-88A6-8D19CE7EC941}"/>
          </ac:spMkLst>
        </pc:spChg>
        <pc:spChg chg="add del mod">
          <ac:chgData name="Vrushali Shivanagi" userId="8e5f93c9-c28a-4d20-808e-469570717556" providerId="ADAL" clId="{8B908446-2E4D-4A96-8EC1-383F2C54518A}" dt="2022-02-23T04:48:44.653" v="2046"/>
          <ac:spMkLst>
            <pc:docMk/>
            <pc:sldMk cId="1784677948" sldId="2147138547"/>
            <ac:spMk id="11" creationId="{E0508BEC-C8A4-4F94-8F65-DC35A61082CF}"/>
          </ac:spMkLst>
        </pc:spChg>
        <pc:picChg chg="add del mod">
          <ac:chgData name="Vrushali Shivanagi" userId="8e5f93c9-c28a-4d20-808e-469570717556" providerId="ADAL" clId="{8B908446-2E4D-4A96-8EC1-383F2C54518A}" dt="2022-02-23T04:48:36.149" v="2045" actId="478"/>
          <ac:picMkLst>
            <pc:docMk/>
            <pc:sldMk cId="1784677948" sldId="2147138547"/>
            <ac:picMk id="7" creationId="{BF4972D9-0B69-496B-A9D1-1614C1AADDA6}"/>
          </ac:picMkLst>
        </pc:picChg>
        <pc:picChg chg="del">
          <ac:chgData name="Vrushali Shivanagi" userId="8e5f93c9-c28a-4d20-808e-469570717556" providerId="ADAL" clId="{8B908446-2E4D-4A96-8EC1-383F2C54518A}" dt="2022-02-23T04:46:07.577" v="2038" actId="478"/>
          <ac:picMkLst>
            <pc:docMk/>
            <pc:sldMk cId="1784677948" sldId="2147138547"/>
            <ac:picMk id="8" creationId="{30C0B821-6E98-4423-A96B-9A275FDB779E}"/>
          </ac:picMkLst>
        </pc:picChg>
        <pc:picChg chg="add mod">
          <ac:chgData name="Vrushali Shivanagi" userId="8e5f93c9-c28a-4d20-808e-469570717556" providerId="ADAL" clId="{8B908446-2E4D-4A96-8EC1-383F2C54518A}" dt="2022-02-23T04:48:49.333" v="2049" actId="27614"/>
          <ac:picMkLst>
            <pc:docMk/>
            <pc:sldMk cId="1784677948" sldId="2147138547"/>
            <ac:picMk id="13" creationId="{B5FFE3E2-179F-47E2-AD1A-95CD6BBA3D08}"/>
          </ac:picMkLst>
        </pc:picChg>
      </pc:sldChg>
      <pc:sldChg chg="addSp delSp modSp add mod">
        <pc:chgData name="Vrushali Shivanagi" userId="8e5f93c9-c28a-4d20-808e-469570717556" providerId="ADAL" clId="{8B908446-2E4D-4A96-8EC1-383F2C54518A}" dt="2022-02-23T05:48:49.037" v="2851" actId="207"/>
        <pc:sldMkLst>
          <pc:docMk/>
          <pc:sldMk cId="1610290036" sldId="2147138548"/>
        </pc:sldMkLst>
        <pc:spChg chg="mod">
          <ac:chgData name="Vrushali Shivanagi" userId="8e5f93c9-c28a-4d20-808e-469570717556" providerId="ADAL" clId="{8B908446-2E4D-4A96-8EC1-383F2C54518A}" dt="2022-02-23T05:48:49.037" v="2851" actId="207"/>
          <ac:spMkLst>
            <pc:docMk/>
            <pc:sldMk cId="1610290036" sldId="2147138548"/>
            <ac:spMk id="4" creationId="{3469A5AD-346D-2548-BDE6-F3E85D56728C}"/>
          </ac:spMkLst>
        </pc:spChg>
        <pc:spChg chg="mod">
          <ac:chgData name="Vrushali Shivanagi" userId="8e5f93c9-c28a-4d20-808e-469570717556" providerId="ADAL" clId="{8B908446-2E4D-4A96-8EC1-383F2C54518A}" dt="2022-02-23T04:50:35.202" v="2096" actId="207"/>
          <ac:spMkLst>
            <pc:docMk/>
            <pc:sldMk cId="1610290036" sldId="2147138548"/>
            <ac:spMk id="57" creationId="{3F7CBB69-77ED-4E38-AA9F-8D1756EBC487}"/>
          </ac:spMkLst>
        </pc:spChg>
        <pc:spChg chg="mod">
          <ac:chgData name="Vrushali Shivanagi" userId="8e5f93c9-c28a-4d20-808e-469570717556" providerId="ADAL" clId="{8B908446-2E4D-4A96-8EC1-383F2C54518A}" dt="2022-02-23T04:50:35.202" v="2096" actId="207"/>
          <ac:spMkLst>
            <pc:docMk/>
            <pc:sldMk cId="1610290036" sldId="2147138548"/>
            <ac:spMk id="73" creationId="{73C016E1-3B42-449B-A31E-A09BFE4A86DC}"/>
          </ac:spMkLst>
        </pc:spChg>
        <pc:spChg chg="mod">
          <ac:chgData name="Vrushali Shivanagi" userId="8e5f93c9-c28a-4d20-808e-469570717556" providerId="ADAL" clId="{8B908446-2E4D-4A96-8EC1-383F2C54518A}" dt="2022-02-23T04:50:35.202" v="2096" actId="207"/>
          <ac:spMkLst>
            <pc:docMk/>
            <pc:sldMk cId="1610290036" sldId="2147138548"/>
            <ac:spMk id="74" creationId="{04DACF75-6447-4E92-876D-093F7ACAF9BA}"/>
          </ac:spMkLst>
        </pc:spChg>
        <pc:spChg chg="mod">
          <ac:chgData name="Vrushali Shivanagi" userId="8e5f93c9-c28a-4d20-808e-469570717556" providerId="ADAL" clId="{8B908446-2E4D-4A96-8EC1-383F2C54518A}" dt="2022-02-23T04:50:35.202" v="2096" actId="207"/>
          <ac:spMkLst>
            <pc:docMk/>
            <pc:sldMk cId="1610290036" sldId="2147138548"/>
            <ac:spMk id="75" creationId="{91B82217-A5E9-4216-AF67-B5CD5A43845A}"/>
          </ac:spMkLst>
        </pc:spChg>
        <pc:spChg chg="mod">
          <ac:chgData name="Vrushali Shivanagi" userId="8e5f93c9-c28a-4d20-808e-469570717556" providerId="ADAL" clId="{8B908446-2E4D-4A96-8EC1-383F2C54518A}" dt="2022-02-23T04:50:35.202" v="2096" actId="207"/>
          <ac:spMkLst>
            <pc:docMk/>
            <pc:sldMk cId="1610290036" sldId="2147138548"/>
            <ac:spMk id="76" creationId="{34290F0C-75EC-4C27-85AF-E4273E78AB4E}"/>
          </ac:spMkLst>
        </pc:spChg>
        <pc:spChg chg="mod">
          <ac:chgData name="Vrushali Shivanagi" userId="8e5f93c9-c28a-4d20-808e-469570717556" providerId="ADAL" clId="{8B908446-2E4D-4A96-8EC1-383F2C54518A}" dt="2022-02-23T04:50:35.202" v="2096" actId="207"/>
          <ac:spMkLst>
            <pc:docMk/>
            <pc:sldMk cId="1610290036" sldId="2147138548"/>
            <ac:spMk id="77" creationId="{D404D479-5023-4DAE-A312-49FD35CF1251}"/>
          </ac:spMkLst>
        </pc:spChg>
        <pc:spChg chg="mod">
          <ac:chgData name="Vrushali Shivanagi" userId="8e5f93c9-c28a-4d20-808e-469570717556" providerId="ADAL" clId="{8B908446-2E4D-4A96-8EC1-383F2C54518A}" dt="2022-02-23T04:50:35.202" v="2096" actId="207"/>
          <ac:spMkLst>
            <pc:docMk/>
            <pc:sldMk cId="1610290036" sldId="2147138548"/>
            <ac:spMk id="78" creationId="{ADD0AEF1-CCAB-47E2-B277-D9BF92599E6D}"/>
          </ac:spMkLst>
        </pc:spChg>
        <pc:spChg chg="mod">
          <ac:chgData name="Vrushali Shivanagi" userId="8e5f93c9-c28a-4d20-808e-469570717556" providerId="ADAL" clId="{8B908446-2E4D-4A96-8EC1-383F2C54518A}" dt="2022-02-23T04:50:35.202" v="2096" actId="207"/>
          <ac:spMkLst>
            <pc:docMk/>
            <pc:sldMk cId="1610290036" sldId="2147138548"/>
            <ac:spMk id="79" creationId="{41FDA575-29EB-46B1-8EC0-AA7EDD46FA9E}"/>
          </ac:spMkLst>
        </pc:spChg>
        <pc:spChg chg="mod">
          <ac:chgData name="Vrushali Shivanagi" userId="8e5f93c9-c28a-4d20-808e-469570717556" providerId="ADAL" clId="{8B908446-2E4D-4A96-8EC1-383F2C54518A}" dt="2022-02-23T04:50:35.202" v="2096" actId="207"/>
          <ac:spMkLst>
            <pc:docMk/>
            <pc:sldMk cId="1610290036" sldId="2147138548"/>
            <ac:spMk id="80" creationId="{D6CCBE50-B2B7-4CDD-BEDE-0017D98D5DF8}"/>
          </ac:spMkLst>
        </pc:spChg>
        <pc:spChg chg="mod">
          <ac:chgData name="Vrushali Shivanagi" userId="8e5f93c9-c28a-4d20-808e-469570717556" providerId="ADAL" clId="{8B908446-2E4D-4A96-8EC1-383F2C54518A}" dt="2022-02-23T04:50:35.202" v="2096" actId="207"/>
          <ac:spMkLst>
            <pc:docMk/>
            <pc:sldMk cId="1610290036" sldId="2147138548"/>
            <ac:spMk id="81" creationId="{4B53AA1F-9C6F-4FB9-8795-3C6B373F8960}"/>
          </ac:spMkLst>
        </pc:spChg>
        <pc:spChg chg="mod">
          <ac:chgData name="Vrushali Shivanagi" userId="8e5f93c9-c28a-4d20-808e-469570717556" providerId="ADAL" clId="{8B908446-2E4D-4A96-8EC1-383F2C54518A}" dt="2022-02-23T04:50:35.202" v="2096" actId="207"/>
          <ac:spMkLst>
            <pc:docMk/>
            <pc:sldMk cId="1610290036" sldId="2147138548"/>
            <ac:spMk id="82" creationId="{5CBC3890-E9A3-482E-A662-DF9BD4C400C9}"/>
          </ac:spMkLst>
        </pc:spChg>
        <pc:spChg chg="mod">
          <ac:chgData name="Vrushali Shivanagi" userId="8e5f93c9-c28a-4d20-808e-469570717556" providerId="ADAL" clId="{8B908446-2E4D-4A96-8EC1-383F2C54518A}" dt="2022-02-23T04:50:35.202" v="2096" actId="207"/>
          <ac:spMkLst>
            <pc:docMk/>
            <pc:sldMk cId="1610290036" sldId="2147138548"/>
            <ac:spMk id="83" creationId="{EF695B89-30B5-4470-B0EB-74372D4877DD}"/>
          </ac:spMkLst>
        </pc:spChg>
        <pc:spChg chg="mod">
          <ac:chgData name="Vrushali Shivanagi" userId="8e5f93c9-c28a-4d20-808e-469570717556" providerId="ADAL" clId="{8B908446-2E4D-4A96-8EC1-383F2C54518A}" dt="2022-02-23T04:50:35.202" v="2096" actId="207"/>
          <ac:spMkLst>
            <pc:docMk/>
            <pc:sldMk cId="1610290036" sldId="2147138548"/>
            <ac:spMk id="84" creationId="{B5842FA7-6F42-4EBB-A7E7-D516C455EC4E}"/>
          </ac:spMkLst>
        </pc:spChg>
        <pc:spChg chg="mod">
          <ac:chgData name="Vrushali Shivanagi" userId="8e5f93c9-c28a-4d20-808e-469570717556" providerId="ADAL" clId="{8B908446-2E4D-4A96-8EC1-383F2C54518A}" dt="2022-02-23T04:50:35.202" v="2096" actId="207"/>
          <ac:spMkLst>
            <pc:docMk/>
            <pc:sldMk cId="1610290036" sldId="2147138548"/>
            <ac:spMk id="85" creationId="{AC8C8F87-FD5A-45BF-8719-8FBA80BEF368}"/>
          </ac:spMkLst>
        </pc:spChg>
        <pc:spChg chg="mod">
          <ac:chgData name="Vrushali Shivanagi" userId="8e5f93c9-c28a-4d20-808e-469570717556" providerId="ADAL" clId="{8B908446-2E4D-4A96-8EC1-383F2C54518A}" dt="2022-02-23T04:50:35.202" v="2096" actId="207"/>
          <ac:spMkLst>
            <pc:docMk/>
            <pc:sldMk cId="1610290036" sldId="2147138548"/>
            <ac:spMk id="86" creationId="{E808EC95-D6BA-4DFD-AA01-460B5067E9C6}"/>
          </ac:spMkLst>
        </pc:spChg>
        <pc:spChg chg="mod">
          <ac:chgData name="Vrushali Shivanagi" userId="8e5f93c9-c28a-4d20-808e-469570717556" providerId="ADAL" clId="{8B908446-2E4D-4A96-8EC1-383F2C54518A}" dt="2022-02-23T04:50:35.202" v="2096" actId="207"/>
          <ac:spMkLst>
            <pc:docMk/>
            <pc:sldMk cId="1610290036" sldId="2147138548"/>
            <ac:spMk id="87" creationId="{10A3D2DB-9020-4866-9150-CA16F44521A7}"/>
          </ac:spMkLst>
        </pc:spChg>
        <pc:spChg chg="mod">
          <ac:chgData name="Vrushali Shivanagi" userId="8e5f93c9-c28a-4d20-808e-469570717556" providerId="ADAL" clId="{8B908446-2E4D-4A96-8EC1-383F2C54518A}" dt="2022-02-23T04:50:35.202" v="2096" actId="207"/>
          <ac:spMkLst>
            <pc:docMk/>
            <pc:sldMk cId="1610290036" sldId="2147138548"/>
            <ac:spMk id="88" creationId="{7968D21F-3519-441B-91CF-D38BBB05481A}"/>
          </ac:spMkLst>
        </pc:spChg>
        <pc:spChg chg="mod">
          <ac:chgData name="Vrushali Shivanagi" userId="8e5f93c9-c28a-4d20-808e-469570717556" providerId="ADAL" clId="{8B908446-2E4D-4A96-8EC1-383F2C54518A}" dt="2022-02-23T04:50:35.202" v="2096" actId="207"/>
          <ac:spMkLst>
            <pc:docMk/>
            <pc:sldMk cId="1610290036" sldId="2147138548"/>
            <ac:spMk id="89" creationId="{6E992F27-7CB0-40BF-9DF5-74505690BF25}"/>
          </ac:spMkLst>
        </pc:spChg>
        <pc:spChg chg="mod">
          <ac:chgData name="Vrushali Shivanagi" userId="8e5f93c9-c28a-4d20-808e-469570717556" providerId="ADAL" clId="{8B908446-2E4D-4A96-8EC1-383F2C54518A}" dt="2022-02-23T04:50:35.202" v="2096" actId="207"/>
          <ac:spMkLst>
            <pc:docMk/>
            <pc:sldMk cId="1610290036" sldId="2147138548"/>
            <ac:spMk id="90" creationId="{35995D42-5C96-4E38-ABD8-372942944D1A}"/>
          </ac:spMkLst>
        </pc:spChg>
        <pc:spChg chg="mod">
          <ac:chgData name="Vrushali Shivanagi" userId="8e5f93c9-c28a-4d20-808e-469570717556" providerId="ADAL" clId="{8B908446-2E4D-4A96-8EC1-383F2C54518A}" dt="2022-02-23T04:50:35.202" v="2096" actId="207"/>
          <ac:spMkLst>
            <pc:docMk/>
            <pc:sldMk cId="1610290036" sldId="2147138548"/>
            <ac:spMk id="91" creationId="{418A1B13-32FA-4321-8BD6-45BC8CCAB0FC}"/>
          </ac:spMkLst>
        </pc:spChg>
        <pc:spChg chg="mod">
          <ac:chgData name="Vrushali Shivanagi" userId="8e5f93c9-c28a-4d20-808e-469570717556" providerId="ADAL" clId="{8B908446-2E4D-4A96-8EC1-383F2C54518A}" dt="2022-02-23T04:50:35.202" v="2096" actId="207"/>
          <ac:spMkLst>
            <pc:docMk/>
            <pc:sldMk cId="1610290036" sldId="2147138548"/>
            <ac:spMk id="92" creationId="{66823915-8E6C-4B3D-85A1-AF855E7CF5B4}"/>
          </ac:spMkLst>
        </pc:spChg>
        <pc:spChg chg="mod">
          <ac:chgData name="Vrushali Shivanagi" userId="8e5f93c9-c28a-4d20-808e-469570717556" providerId="ADAL" clId="{8B908446-2E4D-4A96-8EC1-383F2C54518A}" dt="2022-02-23T04:50:35.202" v="2096" actId="207"/>
          <ac:spMkLst>
            <pc:docMk/>
            <pc:sldMk cId="1610290036" sldId="2147138548"/>
            <ac:spMk id="93" creationId="{0511329D-3276-457C-B80E-0CA9AD35B1EC}"/>
          </ac:spMkLst>
        </pc:spChg>
        <pc:spChg chg="mod">
          <ac:chgData name="Vrushali Shivanagi" userId="8e5f93c9-c28a-4d20-808e-469570717556" providerId="ADAL" clId="{8B908446-2E4D-4A96-8EC1-383F2C54518A}" dt="2022-02-23T04:50:35.202" v="2096" actId="207"/>
          <ac:spMkLst>
            <pc:docMk/>
            <pc:sldMk cId="1610290036" sldId="2147138548"/>
            <ac:spMk id="94" creationId="{3B88E0E6-4CF1-443C-BC42-6E3F073930BF}"/>
          </ac:spMkLst>
        </pc:spChg>
        <pc:spChg chg="mod">
          <ac:chgData name="Vrushali Shivanagi" userId="8e5f93c9-c28a-4d20-808e-469570717556" providerId="ADAL" clId="{8B908446-2E4D-4A96-8EC1-383F2C54518A}" dt="2022-02-23T04:50:35.202" v="2096" actId="207"/>
          <ac:spMkLst>
            <pc:docMk/>
            <pc:sldMk cId="1610290036" sldId="2147138548"/>
            <ac:spMk id="95" creationId="{865E1A54-338D-47A4-8642-96B3FE4BA968}"/>
          </ac:spMkLst>
        </pc:spChg>
        <pc:spChg chg="mod">
          <ac:chgData name="Vrushali Shivanagi" userId="8e5f93c9-c28a-4d20-808e-469570717556" providerId="ADAL" clId="{8B908446-2E4D-4A96-8EC1-383F2C54518A}" dt="2022-02-23T04:50:35.202" v="2096" actId="207"/>
          <ac:spMkLst>
            <pc:docMk/>
            <pc:sldMk cId="1610290036" sldId="2147138548"/>
            <ac:spMk id="96" creationId="{1CBD15EE-C44E-4B6D-91D9-982B9E1BCED6}"/>
          </ac:spMkLst>
        </pc:spChg>
        <pc:spChg chg="mod">
          <ac:chgData name="Vrushali Shivanagi" userId="8e5f93c9-c28a-4d20-808e-469570717556" providerId="ADAL" clId="{8B908446-2E4D-4A96-8EC1-383F2C54518A}" dt="2022-02-23T04:50:35.202" v="2096" actId="207"/>
          <ac:spMkLst>
            <pc:docMk/>
            <pc:sldMk cId="1610290036" sldId="2147138548"/>
            <ac:spMk id="97" creationId="{9742D64C-B9BD-4F81-BAE1-82FC001A6F00}"/>
          </ac:spMkLst>
        </pc:spChg>
        <pc:spChg chg="mod">
          <ac:chgData name="Vrushali Shivanagi" userId="8e5f93c9-c28a-4d20-808e-469570717556" providerId="ADAL" clId="{8B908446-2E4D-4A96-8EC1-383F2C54518A}" dt="2022-02-23T04:50:35.202" v="2096" actId="207"/>
          <ac:spMkLst>
            <pc:docMk/>
            <pc:sldMk cId="1610290036" sldId="2147138548"/>
            <ac:spMk id="98" creationId="{DCAB83C0-BF7A-406A-89C2-4C676F43CFE6}"/>
          </ac:spMkLst>
        </pc:spChg>
        <pc:spChg chg="mod">
          <ac:chgData name="Vrushali Shivanagi" userId="8e5f93c9-c28a-4d20-808e-469570717556" providerId="ADAL" clId="{8B908446-2E4D-4A96-8EC1-383F2C54518A}" dt="2022-02-23T04:50:35.202" v="2096" actId="207"/>
          <ac:spMkLst>
            <pc:docMk/>
            <pc:sldMk cId="1610290036" sldId="2147138548"/>
            <ac:spMk id="99" creationId="{130C1A33-3251-4DAE-8565-352CC5C802BB}"/>
          </ac:spMkLst>
        </pc:spChg>
        <pc:spChg chg="mod">
          <ac:chgData name="Vrushali Shivanagi" userId="8e5f93c9-c28a-4d20-808e-469570717556" providerId="ADAL" clId="{8B908446-2E4D-4A96-8EC1-383F2C54518A}" dt="2022-02-23T04:50:35.202" v="2096" actId="207"/>
          <ac:spMkLst>
            <pc:docMk/>
            <pc:sldMk cId="1610290036" sldId="2147138548"/>
            <ac:spMk id="100" creationId="{617C2D05-FBF2-4655-A018-4F8CC63E33AD}"/>
          </ac:spMkLst>
        </pc:spChg>
        <pc:spChg chg="mod">
          <ac:chgData name="Vrushali Shivanagi" userId="8e5f93c9-c28a-4d20-808e-469570717556" providerId="ADAL" clId="{8B908446-2E4D-4A96-8EC1-383F2C54518A}" dt="2022-02-23T04:50:35.202" v="2096" actId="207"/>
          <ac:spMkLst>
            <pc:docMk/>
            <pc:sldMk cId="1610290036" sldId="2147138548"/>
            <ac:spMk id="101" creationId="{47229BFA-D73E-48EB-ADC1-F2E6A1B2A310}"/>
          </ac:spMkLst>
        </pc:spChg>
        <pc:spChg chg="mod">
          <ac:chgData name="Vrushali Shivanagi" userId="8e5f93c9-c28a-4d20-808e-469570717556" providerId="ADAL" clId="{8B908446-2E4D-4A96-8EC1-383F2C54518A}" dt="2022-02-23T04:50:35.202" v="2096" actId="207"/>
          <ac:spMkLst>
            <pc:docMk/>
            <pc:sldMk cId="1610290036" sldId="2147138548"/>
            <ac:spMk id="102" creationId="{28D0D37B-E350-4985-88C8-B9CA55FDEFDF}"/>
          </ac:spMkLst>
        </pc:spChg>
        <pc:spChg chg="mod">
          <ac:chgData name="Vrushali Shivanagi" userId="8e5f93c9-c28a-4d20-808e-469570717556" providerId="ADAL" clId="{8B908446-2E4D-4A96-8EC1-383F2C54518A}" dt="2022-02-23T04:50:35.202" v="2096" actId="207"/>
          <ac:spMkLst>
            <pc:docMk/>
            <pc:sldMk cId="1610290036" sldId="2147138548"/>
            <ac:spMk id="103" creationId="{C68505A0-FDA1-4517-993C-26A2492B3037}"/>
          </ac:spMkLst>
        </pc:spChg>
        <pc:grpChg chg="add mod">
          <ac:chgData name="Vrushali Shivanagi" userId="8e5f93c9-c28a-4d20-808e-469570717556" providerId="ADAL" clId="{8B908446-2E4D-4A96-8EC1-383F2C54518A}" dt="2022-02-23T04:50:35.202" v="2096" actId="207"/>
          <ac:grpSpMkLst>
            <pc:docMk/>
            <pc:sldMk cId="1610290036" sldId="2147138548"/>
            <ac:grpSpMk id="56" creationId="{A78DCCCF-7913-4CCB-A0C6-0A1E1DD753FF}"/>
          </ac:grpSpMkLst>
        </pc:grpChg>
        <pc:grpChg chg="mod">
          <ac:chgData name="Vrushali Shivanagi" userId="8e5f93c9-c28a-4d20-808e-469570717556" providerId="ADAL" clId="{8B908446-2E4D-4A96-8EC1-383F2C54518A}" dt="2022-02-23T04:50:35.202" v="2096" actId="207"/>
          <ac:grpSpMkLst>
            <pc:docMk/>
            <pc:sldMk cId="1610290036" sldId="2147138548"/>
            <ac:grpSpMk id="58" creationId="{66F76D63-84F4-4326-96F1-61E0E9A94FD1}"/>
          </ac:grpSpMkLst>
        </pc:grpChg>
        <pc:grpChg chg="mod">
          <ac:chgData name="Vrushali Shivanagi" userId="8e5f93c9-c28a-4d20-808e-469570717556" providerId="ADAL" clId="{8B908446-2E4D-4A96-8EC1-383F2C54518A}" dt="2022-02-23T04:50:35.202" v="2096" actId="207"/>
          <ac:grpSpMkLst>
            <pc:docMk/>
            <pc:sldMk cId="1610290036" sldId="2147138548"/>
            <ac:grpSpMk id="59" creationId="{9602C787-41E3-4833-9C8A-3270E126E627}"/>
          </ac:grpSpMkLst>
        </pc:grpChg>
        <pc:grpChg chg="mod">
          <ac:chgData name="Vrushali Shivanagi" userId="8e5f93c9-c28a-4d20-808e-469570717556" providerId="ADAL" clId="{8B908446-2E4D-4A96-8EC1-383F2C54518A}" dt="2022-02-23T04:50:35.202" v="2096" actId="207"/>
          <ac:grpSpMkLst>
            <pc:docMk/>
            <pc:sldMk cId="1610290036" sldId="2147138548"/>
            <ac:grpSpMk id="60" creationId="{D8CF8FEE-6106-450E-B125-2E50BF256988}"/>
          </ac:grpSpMkLst>
        </pc:grpChg>
        <pc:grpChg chg="mod">
          <ac:chgData name="Vrushali Shivanagi" userId="8e5f93c9-c28a-4d20-808e-469570717556" providerId="ADAL" clId="{8B908446-2E4D-4A96-8EC1-383F2C54518A}" dt="2022-02-23T04:50:35.202" v="2096" actId="207"/>
          <ac:grpSpMkLst>
            <pc:docMk/>
            <pc:sldMk cId="1610290036" sldId="2147138548"/>
            <ac:grpSpMk id="61" creationId="{7327E3A1-C217-4541-8B50-9FF68A90EE57}"/>
          </ac:grpSpMkLst>
        </pc:grpChg>
        <pc:grpChg chg="mod">
          <ac:chgData name="Vrushali Shivanagi" userId="8e5f93c9-c28a-4d20-808e-469570717556" providerId="ADAL" clId="{8B908446-2E4D-4A96-8EC1-383F2C54518A}" dt="2022-02-23T04:50:35.202" v="2096" actId="207"/>
          <ac:grpSpMkLst>
            <pc:docMk/>
            <pc:sldMk cId="1610290036" sldId="2147138548"/>
            <ac:grpSpMk id="62" creationId="{5E097D14-83C1-4B36-9166-3144B0940899}"/>
          </ac:grpSpMkLst>
        </pc:grpChg>
        <pc:grpChg chg="mod">
          <ac:chgData name="Vrushali Shivanagi" userId="8e5f93c9-c28a-4d20-808e-469570717556" providerId="ADAL" clId="{8B908446-2E4D-4A96-8EC1-383F2C54518A}" dt="2022-02-23T04:50:35.202" v="2096" actId="207"/>
          <ac:grpSpMkLst>
            <pc:docMk/>
            <pc:sldMk cId="1610290036" sldId="2147138548"/>
            <ac:grpSpMk id="63" creationId="{4EB9F57B-FD11-4A08-A215-431EF0C27EDC}"/>
          </ac:grpSpMkLst>
        </pc:grpChg>
        <pc:grpChg chg="mod">
          <ac:chgData name="Vrushali Shivanagi" userId="8e5f93c9-c28a-4d20-808e-469570717556" providerId="ADAL" clId="{8B908446-2E4D-4A96-8EC1-383F2C54518A}" dt="2022-02-23T04:50:35.202" v="2096" actId="207"/>
          <ac:grpSpMkLst>
            <pc:docMk/>
            <pc:sldMk cId="1610290036" sldId="2147138548"/>
            <ac:grpSpMk id="64" creationId="{03E6B648-7A21-496A-8D26-BC273DED6E44}"/>
          </ac:grpSpMkLst>
        </pc:grpChg>
        <pc:grpChg chg="mod">
          <ac:chgData name="Vrushali Shivanagi" userId="8e5f93c9-c28a-4d20-808e-469570717556" providerId="ADAL" clId="{8B908446-2E4D-4A96-8EC1-383F2C54518A}" dt="2022-02-23T04:50:35.202" v="2096" actId="207"/>
          <ac:grpSpMkLst>
            <pc:docMk/>
            <pc:sldMk cId="1610290036" sldId="2147138548"/>
            <ac:grpSpMk id="65" creationId="{246C335F-3B50-4F85-B3E8-F650B8687439}"/>
          </ac:grpSpMkLst>
        </pc:grpChg>
        <pc:grpChg chg="mod">
          <ac:chgData name="Vrushali Shivanagi" userId="8e5f93c9-c28a-4d20-808e-469570717556" providerId="ADAL" clId="{8B908446-2E4D-4A96-8EC1-383F2C54518A}" dt="2022-02-23T04:50:35.202" v="2096" actId="207"/>
          <ac:grpSpMkLst>
            <pc:docMk/>
            <pc:sldMk cId="1610290036" sldId="2147138548"/>
            <ac:grpSpMk id="66" creationId="{E134379E-8DD3-42ED-B64E-65EA3F92AD69}"/>
          </ac:grpSpMkLst>
        </pc:grpChg>
        <pc:grpChg chg="mod">
          <ac:chgData name="Vrushali Shivanagi" userId="8e5f93c9-c28a-4d20-808e-469570717556" providerId="ADAL" clId="{8B908446-2E4D-4A96-8EC1-383F2C54518A}" dt="2022-02-23T04:50:35.202" v="2096" actId="207"/>
          <ac:grpSpMkLst>
            <pc:docMk/>
            <pc:sldMk cId="1610290036" sldId="2147138548"/>
            <ac:grpSpMk id="67" creationId="{0C26A101-22BB-4087-8A51-2E973013A912}"/>
          </ac:grpSpMkLst>
        </pc:grpChg>
        <pc:grpChg chg="mod">
          <ac:chgData name="Vrushali Shivanagi" userId="8e5f93c9-c28a-4d20-808e-469570717556" providerId="ADAL" clId="{8B908446-2E4D-4A96-8EC1-383F2C54518A}" dt="2022-02-23T04:50:35.202" v="2096" actId="207"/>
          <ac:grpSpMkLst>
            <pc:docMk/>
            <pc:sldMk cId="1610290036" sldId="2147138548"/>
            <ac:grpSpMk id="68" creationId="{10321D7D-FABD-4B39-8D33-C5EC5D2FCC8B}"/>
          </ac:grpSpMkLst>
        </pc:grpChg>
        <pc:grpChg chg="mod">
          <ac:chgData name="Vrushali Shivanagi" userId="8e5f93c9-c28a-4d20-808e-469570717556" providerId="ADAL" clId="{8B908446-2E4D-4A96-8EC1-383F2C54518A}" dt="2022-02-23T04:50:35.202" v="2096" actId="207"/>
          <ac:grpSpMkLst>
            <pc:docMk/>
            <pc:sldMk cId="1610290036" sldId="2147138548"/>
            <ac:grpSpMk id="69" creationId="{09F2D75D-4419-4FC0-84E9-9822B421B07F}"/>
          </ac:grpSpMkLst>
        </pc:grpChg>
        <pc:grpChg chg="mod">
          <ac:chgData name="Vrushali Shivanagi" userId="8e5f93c9-c28a-4d20-808e-469570717556" providerId="ADAL" clId="{8B908446-2E4D-4A96-8EC1-383F2C54518A}" dt="2022-02-23T04:50:35.202" v="2096" actId="207"/>
          <ac:grpSpMkLst>
            <pc:docMk/>
            <pc:sldMk cId="1610290036" sldId="2147138548"/>
            <ac:grpSpMk id="70" creationId="{B3B46C53-3C4E-4346-AF77-D2891B9F662B}"/>
          </ac:grpSpMkLst>
        </pc:grpChg>
        <pc:grpChg chg="mod">
          <ac:chgData name="Vrushali Shivanagi" userId="8e5f93c9-c28a-4d20-808e-469570717556" providerId="ADAL" clId="{8B908446-2E4D-4A96-8EC1-383F2C54518A}" dt="2022-02-23T04:50:35.202" v="2096" actId="207"/>
          <ac:grpSpMkLst>
            <pc:docMk/>
            <pc:sldMk cId="1610290036" sldId="2147138548"/>
            <ac:grpSpMk id="71" creationId="{FCB7C122-CAE3-4437-BDBA-056CE55A5009}"/>
          </ac:grpSpMkLst>
        </pc:grpChg>
        <pc:grpChg chg="mod">
          <ac:chgData name="Vrushali Shivanagi" userId="8e5f93c9-c28a-4d20-808e-469570717556" providerId="ADAL" clId="{8B908446-2E4D-4A96-8EC1-383F2C54518A}" dt="2022-02-23T04:50:35.202" v="2096" actId="207"/>
          <ac:grpSpMkLst>
            <pc:docMk/>
            <pc:sldMk cId="1610290036" sldId="2147138548"/>
            <ac:grpSpMk id="72" creationId="{49C6E438-0583-4AF9-91A0-B69D5538F7B7}"/>
          </ac:grpSpMkLst>
        </pc:grpChg>
        <pc:grpChg chg="del">
          <ac:chgData name="Vrushali Shivanagi" userId="8e5f93c9-c28a-4d20-808e-469570717556" providerId="ADAL" clId="{8B908446-2E4D-4A96-8EC1-383F2C54518A}" dt="2022-02-23T04:50:20.078" v="2094" actId="478"/>
          <ac:grpSpMkLst>
            <pc:docMk/>
            <pc:sldMk cId="1610290036" sldId="2147138548"/>
            <ac:grpSpMk id="130" creationId="{42EECC48-0B9A-4E08-AC69-BD9E46465B2E}"/>
          </ac:grpSpMkLst>
        </pc:grpChg>
        <pc:picChg chg="add mod">
          <ac:chgData name="Vrushali Shivanagi" userId="8e5f93c9-c28a-4d20-808e-469570717556" providerId="ADAL" clId="{8B908446-2E4D-4A96-8EC1-383F2C54518A}" dt="2022-02-23T05:06:12.025" v="2287" actId="1076"/>
          <ac:picMkLst>
            <pc:docMk/>
            <pc:sldMk cId="1610290036" sldId="2147138548"/>
            <ac:picMk id="3" creationId="{FD72E4C0-410E-46E6-8333-782B16F2BD63}"/>
          </ac:picMkLst>
        </pc:picChg>
        <pc:picChg chg="del">
          <ac:chgData name="Vrushali Shivanagi" userId="8e5f93c9-c28a-4d20-808e-469570717556" providerId="ADAL" clId="{8B908446-2E4D-4A96-8EC1-383F2C54518A}" dt="2022-02-23T04:49:56.753" v="2089" actId="478"/>
          <ac:picMkLst>
            <pc:docMk/>
            <pc:sldMk cId="1610290036" sldId="2147138548"/>
            <ac:picMk id="5" creationId="{CCF91924-26B2-4BCA-8A4B-7AA49A7B95A0}"/>
          </ac:picMkLst>
        </pc:picChg>
      </pc:sldChg>
      <pc:sldChg chg="addSp delSp modSp add mod">
        <pc:chgData name="Vrushali Shivanagi" userId="8e5f93c9-c28a-4d20-808e-469570717556" providerId="ADAL" clId="{8B908446-2E4D-4A96-8EC1-383F2C54518A}" dt="2022-02-23T05:05:56.760" v="2284" actId="1076"/>
        <pc:sldMkLst>
          <pc:docMk/>
          <pc:sldMk cId="1671336884" sldId="2147138549"/>
        </pc:sldMkLst>
        <pc:spChg chg="mod">
          <ac:chgData name="Vrushali Shivanagi" userId="8e5f93c9-c28a-4d20-808e-469570717556" providerId="ADAL" clId="{8B908446-2E4D-4A96-8EC1-383F2C54518A}" dt="2022-02-23T05:04:28.577" v="2276" actId="14100"/>
          <ac:spMkLst>
            <pc:docMk/>
            <pc:sldMk cId="1671336884" sldId="2147138549"/>
            <ac:spMk id="4" creationId="{3469A5AD-346D-2548-BDE6-F3E85D56728C}"/>
          </ac:spMkLst>
        </pc:spChg>
        <pc:spChg chg="mod">
          <ac:chgData name="Vrushali Shivanagi" userId="8e5f93c9-c28a-4d20-808e-469570717556" providerId="ADAL" clId="{8B908446-2E4D-4A96-8EC1-383F2C54518A}" dt="2022-02-23T05:04:03.427" v="2235" actId="207"/>
          <ac:spMkLst>
            <pc:docMk/>
            <pc:sldMk cId="1671336884" sldId="2147138549"/>
            <ac:spMk id="135" creationId="{DFAB8442-AF20-452F-A391-BB983925D232}"/>
          </ac:spMkLst>
        </pc:spChg>
        <pc:spChg chg="mod">
          <ac:chgData name="Vrushali Shivanagi" userId="8e5f93c9-c28a-4d20-808e-469570717556" providerId="ADAL" clId="{8B908446-2E4D-4A96-8EC1-383F2C54518A}" dt="2022-02-23T05:04:03.427" v="2235" actId="207"/>
          <ac:spMkLst>
            <pc:docMk/>
            <pc:sldMk cId="1671336884" sldId="2147138549"/>
            <ac:spMk id="136" creationId="{D277F484-A6AA-4097-8A24-873796D05CAD}"/>
          </ac:spMkLst>
        </pc:spChg>
        <pc:spChg chg="mod">
          <ac:chgData name="Vrushali Shivanagi" userId="8e5f93c9-c28a-4d20-808e-469570717556" providerId="ADAL" clId="{8B908446-2E4D-4A96-8EC1-383F2C54518A}" dt="2022-02-23T05:04:03.427" v="2235" actId="207"/>
          <ac:spMkLst>
            <pc:docMk/>
            <pc:sldMk cId="1671336884" sldId="2147138549"/>
            <ac:spMk id="153" creationId="{A910095C-2447-4B07-943B-9E8ED6F6224F}"/>
          </ac:spMkLst>
        </pc:spChg>
        <pc:spChg chg="mod">
          <ac:chgData name="Vrushali Shivanagi" userId="8e5f93c9-c28a-4d20-808e-469570717556" providerId="ADAL" clId="{8B908446-2E4D-4A96-8EC1-383F2C54518A}" dt="2022-02-23T05:04:03.427" v="2235" actId="207"/>
          <ac:spMkLst>
            <pc:docMk/>
            <pc:sldMk cId="1671336884" sldId="2147138549"/>
            <ac:spMk id="154" creationId="{90B83DC1-EF80-4649-BE0C-B2E104DF5DAD}"/>
          </ac:spMkLst>
        </pc:spChg>
        <pc:spChg chg="mod">
          <ac:chgData name="Vrushali Shivanagi" userId="8e5f93c9-c28a-4d20-808e-469570717556" providerId="ADAL" clId="{8B908446-2E4D-4A96-8EC1-383F2C54518A}" dt="2022-02-23T05:04:03.427" v="2235" actId="207"/>
          <ac:spMkLst>
            <pc:docMk/>
            <pc:sldMk cId="1671336884" sldId="2147138549"/>
            <ac:spMk id="155" creationId="{F67C49B1-456E-4300-A9C4-543D61CEBB46}"/>
          </ac:spMkLst>
        </pc:spChg>
        <pc:spChg chg="mod">
          <ac:chgData name="Vrushali Shivanagi" userId="8e5f93c9-c28a-4d20-808e-469570717556" providerId="ADAL" clId="{8B908446-2E4D-4A96-8EC1-383F2C54518A}" dt="2022-02-23T05:04:03.427" v="2235" actId="207"/>
          <ac:spMkLst>
            <pc:docMk/>
            <pc:sldMk cId="1671336884" sldId="2147138549"/>
            <ac:spMk id="156" creationId="{4540FBEB-4AE8-4604-BAE7-A8909F8F30B3}"/>
          </ac:spMkLst>
        </pc:spChg>
        <pc:spChg chg="mod">
          <ac:chgData name="Vrushali Shivanagi" userId="8e5f93c9-c28a-4d20-808e-469570717556" providerId="ADAL" clId="{8B908446-2E4D-4A96-8EC1-383F2C54518A}" dt="2022-02-23T05:04:03.427" v="2235" actId="207"/>
          <ac:spMkLst>
            <pc:docMk/>
            <pc:sldMk cId="1671336884" sldId="2147138549"/>
            <ac:spMk id="157" creationId="{8681AEA1-7905-4111-AD34-3F4098B94016}"/>
          </ac:spMkLst>
        </pc:spChg>
        <pc:spChg chg="mod">
          <ac:chgData name="Vrushali Shivanagi" userId="8e5f93c9-c28a-4d20-808e-469570717556" providerId="ADAL" clId="{8B908446-2E4D-4A96-8EC1-383F2C54518A}" dt="2022-02-23T05:04:03.427" v="2235" actId="207"/>
          <ac:spMkLst>
            <pc:docMk/>
            <pc:sldMk cId="1671336884" sldId="2147138549"/>
            <ac:spMk id="158" creationId="{86F53492-00C6-48D2-821F-3E9688897208}"/>
          </ac:spMkLst>
        </pc:spChg>
        <pc:spChg chg="mod">
          <ac:chgData name="Vrushali Shivanagi" userId="8e5f93c9-c28a-4d20-808e-469570717556" providerId="ADAL" clId="{8B908446-2E4D-4A96-8EC1-383F2C54518A}" dt="2022-02-23T05:04:03.427" v="2235" actId="207"/>
          <ac:spMkLst>
            <pc:docMk/>
            <pc:sldMk cId="1671336884" sldId="2147138549"/>
            <ac:spMk id="159" creationId="{50811C6F-E641-4896-980F-CA33D2D01CA8}"/>
          </ac:spMkLst>
        </pc:spChg>
        <pc:spChg chg="mod">
          <ac:chgData name="Vrushali Shivanagi" userId="8e5f93c9-c28a-4d20-808e-469570717556" providerId="ADAL" clId="{8B908446-2E4D-4A96-8EC1-383F2C54518A}" dt="2022-02-23T05:04:03.427" v="2235" actId="207"/>
          <ac:spMkLst>
            <pc:docMk/>
            <pc:sldMk cId="1671336884" sldId="2147138549"/>
            <ac:spMk id="160" creationId="{AFAE7F47-2FF4-4650-991E-A9310C0CE11C}"/>
          </ac:spMkLst>
        </pc:spChg>
        <pc:spChg chg="mod">
          <ac:chgData name="Vrushali Shivanagi" userId="8e5f93c9-c28a-4d20-808e-469570717556" providerId="ADAL" clId="{8B908446-2E4D-4A96-8EC1-383F2C54518A}" dt="2022-02-23T05:04:03.427" v="2235" actId="207"/>
          <ac:spMkLst>
            <pc:docMk/>
            <pc:sldMk cId="1671336884" sldId="2147138549"/>
            <ac:spMk id="161" creationId="{CB622957-FFFB-4E67-90F0-9400204995F6}"/>
          </ac:spMkLst>
        </pc:spChg>
        <pc:spChg chg="mod">
          <ac:chgData name="Vrushali Shivanagi" userId="8e5f93c9-c28a-4d20-808e-469570717556" providerId="ADAL" clId="{8B908446-2E4D-4A96-8EC1-383F2C54518A}" dt="2022-02-23T05:04:03.427" v="2235" actId="207"/>
          <ac:spMkLst>
            <pc:docMk/>
            <pc:sldMk cId="1671336884" sldId="2147138549"/>
            <ac:spMk id="162" creationId="{31F507FF-09BE-41C3-AB83-39CE62D6930E}"/>
          </ac:spMkLst>
        </pc:spChg>
        <pc:spChg chg="mod">
          <ac:chgData name="Vrushali Shivanagi" userId="8e5f93c9-c28a-4d20-808e-469570717556" providerId="ADAL" clId="{8B908446-2E4D-4A96-8EC1-383F2C54518A}" dt="2022-02-23T05:04:03.427" v="2235" actId="207"/>
          <ac:spMkLst>
            <pc:docMk/>
            <pc:sldMk cId="1671336884" sldId="2147138549"/>
            <ac:spMk id="163" creationId="{88342AF4-B69B-4A73-904C-23F57B8FAE9C}"/>
          </ac:spMkLst>
        </pc:spChg>
        <pc:spChg chg="mod">
          <ac:chgData name="Vrushali Shivanagi" userId="8e5f93c9-c28a-4d20-808e-469570717556" providerId="ADAL" clId="{8B908446-2E4D-4A96-8EC1-383F2C54518A}" dt="2022-02-23T05:04:03.427" v="2235" actId="207"/>
          <ac:spMkLst>
            <pc:docMk/>
            <pc:sldMk cId="1671336884" sldId="2147138549"/>
            <ac:spMk id="164" creationId="{96504807-3B20-4923-877D-A0D100954EA2}"/>
          </ac:spMkLst>
        </pc:spChg>
        <pc:spChg chg="mod">
          <ac:chgData name="Vrushali Shivanagi" userId="8e5f93c9-c28a-4d20-808e-469570717556" providerId="ADAL" clId="{8B908446-2E4D-4A96-8EC1-383F2C54518A}" dt="2022-02-23T05:04:03.427" v="2235" actId="207"/>
          <ac:spMkLst>
            <pc:docMk/>
            <pc:sldMk cId="1671336884" sldId="2147138549"/>
            <ac:spMk id="165" creationId="{260CAA48-8F0A-40ED-8EF5-C44E81B6284C}"/>
          </ac:spMkLst>
        </pc:spChg>
        <pc:spChg chg="mod">
          <ac:chgData name="Vrushali Shivanagi" userId="8e5f93c9-c28a-4d20-808e-469570717556" providerId="ADAL" clId="{8B908446-2E4D-4A96-8EC1-383F2C54518A}" dt="2022-02-23T05:04:03.427" v="2235" actId="207"/>
          <ac:spMkLst>
            <pc:docMk/>
            <pc:sldMk cId="1671336884" sldId="2147138549"/>
            <ac:spMk id="166" creationId="{534B8AA6-B6E1-499F-BBCB-13B7C43C292B}"/>
          </ac:spMkLst>
        </pc:spChg>
        <pc:spChg chg="mod">
          <ac:chgData name="Vrushali Shivanagi" userId="8e5f93c9-c28a-4d20-808e-469570717556" providerId="ADAL" clId="{8B908446-2E4D-4A96-8EC1-383F2C54518A}" dt="2022-02-23T05:04:03.427" v="2235" actId="207"/>
          <ac:spMkLst>
            <pc:docMk/>
            <pc:sldMk cId="1671336884" sldId="2147138549"/>
            <ac:spMk id="167" creationId="{A60DA355-43A0-42A5-AE95-8FBBDA8FA738}"/>
          </ac:spMkLst>
        </pc:spChg>
        <pc:spChg chg="mod">
          <ac:chgData name="Vrushali Shivanagi" userId="8e5f93c9-c28a-4d20-808e-469570717556" providerId="ADAL" clId="{8B908446-2E4D-4A96-8EC1-383F2C54518A}" dt="2022-02-23T05:04:03.427" v="2235" actId="207"/>
          <ac:spMkLst>
            <pc:docMk/>
            <pc:sldMk cId="1671336884" sldId="2147138549"/>
            <ac:spMk id="168" creationId="{C3F4883C-FA5C-462D-9FD9-903313115715}"/>
          </ac:spMkLst>
        </pc:spChg>
        <pc:spChg chg="mod">
          <ac:chgData name="Vrushali Shivanagi" userId="8e5f93c9-c28a-4d20-808e-469570717556" providerId="ADAL" clId="{8B908446-2E4D-4A96-8EC1-383F2C54518A}" dt="2022-02-23T05:04:03.427" v="2235" actId="207"/>
          <ac:spMkLst>
            <pc:docMk/>
            <pc:sldMk cId="1671336884" sldId="2147138549"/>
            <ac:spMk id="169" creationId="{F8D87970-ED75-44D6-980E-7B96EDD4A5D1}"/>
          </ac:spMkLst>
        </pc:spChg>
        <pc:spChg chg="mod">
          <ac:chgData name="Vrushali Shivanagi" userId="8e5f93c9-c28a-4d20-808e-469570717556" providerId="ADAL" clId="{8B908446-2E4D-4A96-8EC1-383F2C54518A}" dt="2022-02-23T05:04:03.427" v="2235" actId="207"/>
          <ac:spMkLst>
            <pc:docMk/>
            <pc:sldMk cId="1671336884" sldId="2147138549"/>
            <ac:spMk id="170" creationId="{A0D7B2B6-7AB8-4985-ACDC-19CBC95899CD}"/>
          </ac:spMkLst>
        </pc:spChg>
        <pc:spChg chg="mod">
          <ac:chgData name="Vrushali Shivanagi" userId="8e5f93c9-c28a-4d20-808e-469570717556" providerId="ADAL" clId="{8B908446-2E4D-4A96-8EC1-383F2C54518A}" dt="2022-02-23T05:04:03.427" v="2235" actId="207"/>
          <ac:spMkLst>
            <pc:docMk/>
            <pc:sldMk cId="1671336884" sldId="2147138549"/>
            <ac:spMk id="171" creationId="{F09F9425-DD0B-40A2-AA2B-53608E773D8D}"/>
          </ac:spMkLst>
        </pc:spChg>
        <pc:spChg chg="mod">
          <ac:chgData name="Vrushali Shivanagi" userId="8e5f93c9-c28a-4d20-808e-469570717556" providerId="ADAL" clId="{8B908446-2E4D-4A96-8EC1-383F2C54518A}" dt="2022-02-23T05:04:03.427" v="2235" actId="207"/>
          <ac:spMkLst>
            <pc:docMk/>
            <pc:sldMk cId="1671336884" sldId="2147138549"/>
            <ac:spMk id="172" creationId="{B721DDC5-0FEE-4DA9-B6F4-CD9A12EB26E1}"/>
          </ac:spMkLst>
        </pc:spChg>
        <pc:spChg chg="mod">
          <ac:chgData name="Vrushali Shivanagi" userId="8e5f93c9-c28a-4d20-808e-469570717556" providerId="ADAL" clId="{8B908446-2E4D-4A96-8EC1-383F2C54518A}" dt="2022-02-23T05:04:03.427" v="2235" actId="207"/>
          <ac:spMkLst>
            <pc:docMk/>
            <pc:sldMk cId="1671336884" sldId="2147138549"/>
            <ac:spMk id="173" creationId="{A8A071D3-266D-4109-B53F-B7A09671CE64}"/>
          </ac:spMkLst>
        </pc:spChg>
        <pc:spChg chg="mod">
          <ac:chgData name="Vrushali Shivanagi" userId="8e5f93c9-c28a-4d20-808e-469570717556" providerId="ADAL" clId="{8B908446-2E4D-4A96-8EC1-383F2C54518A}" dt="2022-02-23T05:04:03.427" v="2235" actId="207"/>
          <ac:spMkLst>
            <pc:docMk/>
            <pc:sldMk cId="1671336884" sldId="2147138549"/>
            <ac:spMk id="174" creationId="{6E4BA043-B521-4DBD-B93D-40CE10599E4B}"/>
          </ac:spMkLst>
        </pc:spChg>
        <pc:spChg chg="mod">
          <ac:chgData name="Vrushali Shivanagi" userId="8e5f93c9-c28a-4d20-808e-469570717556" providerId="ADAL" clId="{8B908446-2E4D-4A96-8EC1-383F2C54518A}" dt="2022-02-23T05:04:03.427" v="2235" actId="207"/>
          <ac:spMkLst>
            <pc:docMk/>
            <pc:sldMk cId="1671336884" sldId="2147138549"/>
            <ac:spMk id="175" creationId="{99240186-DBDD-4F59-95B8-CD6C57D9F69B}"/>
          </ac:spMkLst>
        </pc:spChg>
        <pc:spChg chg="mod">
          <ac:chgData name="Vrushali Shivanagi" userId="8e5f93c9-c28a-4d20-808e-469570717556" providerId="ADAL" clId="{8B908446-2E4D-4A96-8EC1-383F2C54518A}" dt="2022-02-23T05:04:03.427" v="2235" actId="207"/>
          <ac:spMkLst>
            <pc:docMk/>
            <pc:sldMk cId="1671336884" sldId="2147138549"/>
            <ac:spMk id="176" creationId="{3174CC6E-688F-4E5B-8701-141E81332C3C}"/>
          </ac:spMkLst>
        </pc:spChg>
        <pc:spChg chg="mod">
          <ac:chgData name="Vrushali Shivanagi" userId="8e5f93c9-c28a-4d20-808e-469570717556" providerId="ADAL" clId="{8B908446-2E4D-4A96-8EC1-383F2C54518A}" dt="2022-02-23T05:04:03.427" v="2235" actId="207"/>
          <ac:spMkLst>
            <pc:docMk/>
            <pc:sldMk cId="1671336884" sldId="2147138549"/>
            <ac:spMk id="177" creationId="{DF71AA4F-5966-421B-AABE-B56299DE6784}"/>
          </ac:spMkLst>
        </pc:spChg>
        <pc:spChg chg="mod">
          <ac:chgData name="Vrushali Shivanagi" userId="8e5f93c9-c28a-4d20-808e-469570717556" providerId="ADAL" clId="{8B908446-2E4D-4A96-8EC1-383F2C54518A}" dt="2022-02-23T05:04:03.427" v="2235" actId="207"/>
          <ac:spMkLst>
            <pc:docMk/>
            <pc:sldMk cId="1671336884" sldId="2147138549"/>
            <ac:spMk id="178" creationId="{763B8B7C-4335-4FCD-AB57-E369E807B02E}"/>
          </ac:spMkLst>
        </pc:spChg>
        <pc:spChg chg="mod">
          <ac:chgData name="Vrushali Shivanagi" userId="8e5f93c9-c28a-4d20-808e-469570717556" providerId="ADAL" clId="{8B908446-2E4D-4A96-8EC1-383F2C54518A}" dt="2022-02-23T05:04:03.427" v="2235" actId="207"/>
          <ac:spMkLst>
            <pc:docMk/>
            <pc:sldMk cId="1671336884" sldId="2147138549"/>
            <ac:spMk id="179" creationId="{320DF842-DC99-423A-BB9B-E0DDC0EC6408}"/>
          </ac:spMkLst>
        </pc:spChg>
        <pc:spChg chg="mod">
          <ac:chgData name="Vrushali Shivanagi" userId="8e5f93c9-c28a-4d20-808e-469570717556" providerId="ADAL" clId="{8B908446-2E4D-4A96-8EC1-383F2C54518A}" dt="2022-02-23T05:04:03.427" v="2235" actId="207"/>
          <ac:spMkLst>
            <pc:docMk/>
            <pc:sldMk cId="1671336884" sldId="2147138549"/>
            <ac:spMk id="180" creationId="{239A01A5-74E3-4991-B226-1F4A6CA839F6}"/>
          </ac:spMkLst>
        </pc:spChg>
        <pc:spChg chg="mod">
          <ac:chgData name="Vrushali Shivanagi" userId="8e5f93c9-c28a-4d20-808e-469570717556" providerId="ADAL" clId="{8B908446-2E4D-4A96-8EC1-383F2C54518A}" dt="2022-02-23T05:04:03.427" v="2235" actId="207"/>
          <ac:spMkLst>
            <pc:docMk/>
            <pc:sldMk cId="1671336884" sldId="2147138549"/>
            <ac:spMk id="186" creationId="{24CBDE81-E0E6-4B38-B3CF-982C5E200DBA}"/>
          </ac:spMkLst>
        </pc:spChg>
        <pc:spChg chg="mod">
          <ac:chgData name="Vrushali Shivanagi" userId="8e5f93c9-c28a-4d20-808e-469570717556" providerId="ADAL" clId="{8B908446-2E4D-4A96-8EC1-383F2C54518A}" dt="2022-02-23T05:04:03.427" v="2235" actId="207"/>
          <ac:spMkLst>
            <pc:docMk/>
            <pc:sldMk cId="1671336884" sldId="2147138549"/>
            <ac:spMk id="187" creationId="{628F536A-FA98-4BA6-B7F6-564F9E778E8F}"/>
          </ac:spMkLst>
        </pc:spChg>
        <pc:spChg chg="mod">
          <ac:chgData name="Vrushali Shivanagi" userId="8e5f93c9-c28a-4d20-808e-469570717556" providerId="ADAL" clId="{8B908446-2E4D-4A96-8EC1-383F2C54518A}" dt="2022-02-23T05:04:03.427" v="2235" actId="207"/>
          <ac:spMkLst>
            <pc:docMk/>
            <pc:sldMk cId="1671336884" sldId="2147138549"/>
            <ac:spMk id="188" creationId="{B67DB20A-B7DD-40E8-B762-A6845F9E481C}"/>
          </ac:spMkLst>
        </pc:spChg>
        <pc:spChg chg="mod">
          <ac:chgData name="Vrushali Shivanagi" userId="8e5f93c9-c28a-4d20-808e-469570717556" providerId="ADAL" clId="{8B908446-2E4D-4A96-8EC1-383F2C54518A}" dt="2022-02-23T05:04:03.427" v="2235" actId="207"/>
          <ac:spMkLst>
            <pc:docMk/>
            <pc:sldMk cId="1671336884" sldId="2147138549"/>
            <ac:spMk id="189" creationId="{0308E84E-EC4F-4112-BD4A-C50AEC517ACA}"/>
          </ac:spMkLst>
        </pc:spChg>
        <pc:spChg chg="mod">
          <ac:chgData name="Vrushali Shivanagi" userId="8e5f93c9-c28a-4d20-808e-469570717556" providerId="ADAL" clId="{8B908446-2E4D-4A96-8EC1-383F2C54518A}" dt="2022-02-23T05:04:03.427" v="2235" actId="207"/>
          <ac:spMkLst>
            <pc:docMk/>
            <pc:sldMk cId="1671336884" sldId="2147138549"/>
            <ac:spMk id="190" creationId="{352ABAA0-03E7-4855-B879-1100113F0AEF}"/>
          </ac:spMkLst>
        </pc:spChg>
        <pc:spChg chg="mod">
          <ac:chgData name="Vrushali Shivanagi" userId="8e5f93c9-c28a-4d20-808e-469570717556" providerId="ADAL" clId="{8B908446-2E4D-4A96-8EC1-383F2C54518A}" dt="2022-02-23T05:04:03.427" v="2235" actId="207"/>
          <ac:spMkLst>
            <pc:docMk/>
            <pc:sldMk cId="1671336884" sldId="2147138549"/>
            <ac:spMk id="191" creationId="{302C1C18-26E0-43A6-B817-BEBA6024EE6C}"/>
          </ac:spMkLst>
        </pc:spChg>
        <pc:spChg chg="mod">
          <ac:chgData name="Vrushali Shivanagi" userId="8e5f93c9-c28a-4d20-808e-469570717556" providerId="ADAL" clId="{8B908446-2E4D-4A96-8EC1-383F2C54518A}" dt="2022-02-23T05:04:03.427" v="2235" actId="207"/>
          <ac:spMkLst>
            <pc:docMk/>
            <pc:sldMk cId="1671336884" sldId="2147138549"/>
            <ac:spMk id="192" creationId="{462F5347-298F-4AD8-992B-D7BE2ACF7E65}"/>
          </ac:spMkLst>
        </pc:spChg>
        <pc:spChg chg="mod">
          <ac:chgData name="Vrushali Shivanagi" userId="8e5f93c9-c28a-4d20-808e-469570717556" providerId="ADAL" clId="{8B908446-2E4D-4A96-8EC1-383F2C54518A}" dt="2022-02-23T05:04:03.427" v="2235" actId="207"/>
          <ac:spMkLst>
            <pc:docMk/>
            <pc:sldMk cId="1671336884" sldId="2147138549"/>
            <ac:spMk id="193" creationId="{E2CC2D37-FC92-42B4-8807-A26D67C4985B}"/>
          </ac:spMkLst>
        </pc:spChg>
        <pc:spChg chg="mod">
          <ac:chgData name="Vrushali Shivanagi" userId="8e5f93c9-c28a-4d20-808e-469570717556" providerId="ADAL" clId="{8B908446-2E4D-4A96-8EC1-383F2C54518A}" dt="2022-02-23T05:04:03.427" v="2235" actId="207"/>
          <ac:spMkLst>
            <pc:docMk/>
            <pc:sldMk cId="1671336884" sldId="2147138549"/>
            <ac:spMk id="194" creationId="{08825F38-A412-483C-8CAB-F94C45AC7914}"/>
          </ac:spMkLst>
        </pc:spChg>
        <pc:spChg chg="mod">
          <ac:chgData name="Vrushali Shivanagi" userId="8e5f93c9-c28a-4d20-808e-469570717556" providerId="ADAL" clId="{8B908446-2E4D-4A96-8EC1-383F2C54518A}" dt="2022-02-23T05:04:03.427" v="2235" actId="207"/>
          <ac:spMkLst>
            <pc:docMk/>
            <pc:sldMk cId="1671336884" sldId="2147138549"/>
            <ac:spMk id="195" creationId="{B999863A-733D-4D0C-99CB-19BBC84EC4F6}"/>
          </ac:spMkLst>
        </pc:spChg>
        <pc:spChg chg="mod">
          <ac:chgData name="Vrushali Shivanagi" userId="8e5f93c9-c28a-4d20-808e-469570717556" providerId="ADAL" clId="{8B908446-2E4D-4A96-8EC1-383F2C54518A}" dt="2022-02-23T05:04:03.427" v="2235" actId="207"/>
          <ac:spMkLst>
            <pc:docMk/>
            <pc:sldMk cId="1671336884" sldId="2147138549"/>
            <ac:spMk id="196" creationId="{F5F943B9-47AD-4151-A115-0D6DF2DEF237}"/>
          </ac:spMkLst>
        </pc:spChg>
        <pc:spChg chg="mod">
          <ac:chgData name="Vrushali Shivanagi" userId="8e5f93c9-c28a-4d20-808e-469570717556" providerId="ADAL" clId="{8B908446-2E4D-4A96-8EC1-383F2C54518A}" dt="2022-02-23T05:04:03.427" v="2235" actId="207"/>
          <ac:spMkLst>
            <pc:docMk/>
            <pc:sldMk cId="1671336884" sldId="2147138549"/>
            <ac:spMk id="197" creationId="{1F33E7AF-B8C2-44CF-B697-B5694259FB11}"/>
          </ac:spMkLst>
        </pc:spChg>
        <pc:grpChg chg="del">
          <ac:chgData name="Vrushali Shivanagi" userId="8e5f93c9-c28a-4d20-808e-469570717556" providerId="ADAL" clId="{8B908446-2E4D-4A96-8EC1-383F2C54518A}" dt="2022-02-23T05:03:48.961" v="2230" actId="478"/>
          <ac:grpSpMkLst>
            <pc:docMk/>
            <pc:sldMk cId="1671336884" sldId="2147138549"/>
            <ac:grpSpMk id="56" creationId="{35B4C006-4789-44F9-8C06-0A082880C9B4}"/>
          </ac:grpSpMkLst>
        </pc:grpChg>
        <pc:grpChg chg="add mod">
          <ac:chgData name="Vrushali Shivanagi" userId="8e5f93c9-c28a-4d20-808e-469570717556" providerId="ADAL" clId="{8B908446-2E4D-4A96-8EC1-383F2C54518A}" dt="2022-02-23T05:04:03.427" v="2235" actId="207"/>
          <ac:grpSpMkLst>
            <pc:docMk/>
            <pc:sldMk cId="1671336884" sldId="2147138549"/>
            <ac:grpSpMk id="130" creationId="{7462A279-B5B9-454D-BC18-445220981504}"/>
          </ac:grpSpMkLst>
        </pc:grpChg>
        <pc:grpChg chg="mod">
          <ac:chgData name="Vrushali Shivanagi" userId="8e5f93c9-c28a-4d20-808e-469570717556" providerId="ADAL" clId="{8B908446-2E4D-4A96-8EC1-383F2C54518A}" dt="2022-02-23T05:04:03.427" v="2235" actId="207"/>
          <ac:grpSpMkLst>
            <pc:docMk/>
            <pc:sldMk cId="1671336884" sldId="2147138549"/>
            <ac:grpSpMk id="131" creationId="{671D3402-A88D-4A51-B88D-978FF81362E1}"/>
          </ac:grpSpMkLst>
        </pc:grpChg>
        <pc:grpChg chg="mod">
          <ac:chgData name="Vrushali Shivanagi" userId="8e5f93c9-c28a-4d20-808e-469570717556" providerId="ADAL" clId="{8B908446-2E4D-4A96-8EC1-383F2C54518A}" dt="2022-02-23T05:04:03.427" v="2235" actId="207"/>
          <ac:grpSpMkLst>
            <pc:docMk/>
            <pc:sldMk cId="1671336884" sldId="2147138549"/>
            <ac:grpSpMk id="132" creationId="{BE569095-06C5-480F-95EA-12D32C9507BC}"/>
          </ac:grpSpMkLst>
        </pc:grpChg>
        <pc:grpChg chg="mod">
          <ac:chgData name="Vrushali Shivanagi" userId="8e5f93c9-c28a-4d20-808e-469570717556" providerId="ADAL" clId="{8B908446-2E4D-4A96-8EC1-383F2C54518A}" dt="2022-02-23T05:04:03.427" v="2235" actId="207"/>
          <ac:grpSpMkLst>
            <pc:docMk/>
            <pc:sldMk cId="1671336884" sldId="2147138549"/>
            <ac:grpSpMk id="133" creationId="{4AF97F3D-7134-48CB-9197-CD8C74828783}"/>
          </ac:grpSpMkLst>
        </pc:grpChg>
        <pc:grpChg chg="mod">
          <ac:chgData name="Vrushali Shivanagi" userId="8e5f93c9-c28a-4d20-808e-469570717556" providerId="ADAL" clId="{8B908446-2E4D-4A96-8EC1-383F2C54518A}" dt="2022-02-23T05:04:03.427" v="2235" actId="207"/>
          <ac:grpSpMkLst>
            <pc:docMk/>
            <pc:sldMk cId="1671336884" sldId="2147138549"/>
            <ac:grpSpMk id="134" creationId="{7B045634-6486-49E6-9658-66C04EB9C35C}"/>
          </ac:grpSpMkLst>
        </pc:grpChg>
        <pc:grpChg chg="mod">
          <ac:chgData name="Vrushali Shivanagi" userId="8e5f93c9-c28a-4d20-808e-469570717556" providerId="ADAL" clId="{8B908446-2E4D-4A96-8EC1-383F2C54518A}" dt="2022-02-23T05:04:03.427" v="2235" actId="207"/>
          <ac:grpSpMkLst>
            <pc:docMk/>
            <pc:sldMk cId="1671336884" sldId="2147138549"/>
            <ac:grpSpMk id="137" creationId="{FAA90866-5A3C-46D2-BC6F-7D93E9707310}"/>
          </ac:grpSpMkLst>
        </pc:grpChg>
        <pc:grpChg chg="mod">
          <ac:chgData name="Vrushali Shivanagi" userId="8e5f93c9-c28a-4d20-808e-469570717556" providerId="ADAL" clId="{8B908446-2E4D-4A96-8EC1-383F2C54518A}" dt="2022-02-23T05:04:03.427" v="2235" actId="207"/>
          <ac:grpSpMkLst>
            <pc:docMk/>
            <pc:sldMk cId="1671336884" sldId="2147138549"/>
            <ac:grpSpMk id="138" creationId="{A547C830-5F16-41D5-9D70-1D2F62DC2250}"/>
          </ac:grpSpMkLst>
        </pc:grpChg>
        <pc:grpChg chg="mod">
          <ac:chgData name="Vrushali Shivanagi" userId="8e5f93c9-c28a-4d20-808e-469570717556" providerId="ADAL" clId="{8B908446-2E4D-4A96-8EC1-383F2C54518A}" dt="2022-02-23T05:04:03.427" v="2235" actId="207"/>
          <ac:grpSpMkLst>
            <pc:docMk/>
            <pc:sldMk cId="1671336884" sldId="2147138549"/>
            <ac:grpSpMk id="139" creationId="{24C56AB7-E65C-428A-9D91-1E977472DA7E}"/>
          </ac:grpSpMkLst>
        </pc:grpChg>
        <pc:grpChg chg="mod">
          <ac:chgData name="Vrushali Shivanagi" userId="8e5f93c9-c28a-4d20-808e-469570717556" providerId="ADAL" clId="{8B908446-2E4D-4A96-8EC1-383F2C54518A}" dt="2022-02-23T05:04:03.427" v="2235" actId="207"/>
          <ac:grpSpMkLst>
            <pc:docMk/>
            <pc:sldMk cId="1671336884" sldId="2147138549"/>
            <ac:grpSpMk id="140" creationId="{DEE138C0-13C8-4051-88C2-AEE14DFDBC67}"/>
          </ac:grpSpMkLst>
        </pc:grpChg>
        <pc:grpChg chg="mod">
          <ac:chgData name="Vrushali Shivanagi" userId="8e5f93c9-c28a-4d20-808e-469570717556" providerId="ADAL" clId="{8B908446-2E4D-4A96-8EC1-383F2C54518A}" dt="2022-02-23T05:04:03.427" v="2235" actId="207"/>
          <ac:grpSpMkLst>
            <pc:docMk/>
            <pc:sldMk cId="1671336884" sldId="2147138549"/>
            <ac:grpSpMk id="141" creationId="{5BF82007-1C07-4BE4-955B-C56DA9373832}"/>
          </ac:grpSpMkLst>
        </pc:grpChg>
        <pc:grpChg chg="mod">
          <ac:chgData name="Vrushali Shivanagi" userId="8e5f93c9-c28a-4d20-808e-469570717556" providerId="ADAL" clId="{8B908446-2E4D-4A96-8EC1-383F2C54518A}" dt="2022-02-23T05:04:03.427" v="2235" actId="207"/>
          <ac:grpSpMkLst>
            <pc:docMk/>
            <pc:sldMk cId="1671336884" sldId="2147138549"/>
            <ac:grpSpMk id="142" creationId="{990F4861-F884-4CD4-B041-077BE1170A68}"/>
          </ac:grpSpMkLst>
        </pc:grpChg>
        <pc:grpChg chg="mod">
          <ac:chgData name="Vrushali Shivanagi" userId="8e5f93c9-c28a-4d20-808e-469570717556" providerId="ADAL" clId="{8B908446-2E4D-4A96-8EC1-383F2C54518A}" dt="2022-02-23T05:04:03.427" v="2235" actId="207"/>
          <ac:grpSpMkLst>
            <pc:docMk/>
            <pc:sldMk cId="1671336884" sldId="2147138549"/>
            <ac:grpSpMk id="143" creationId="{E78A6264-B01A-48E4-9812-1AEA60B91D15}"/>
          </ac:grpSpMkLst>
        </pc:grpChg>
        <pc:grpChg chg="mod">
          <ac:chgData name="Vrushali Shivanagi" userId="8e5f93c9-c28a-4d20-808e-469570717556" providerId="ADAL" clId="{8B908446-2E4D-4A96-8EC1-383F2C54518A}" dt="2022-02-23T05:04:03.427" v="2235" actId="207"/>
          <ac:grpSpMkLst>
            <pc:docMk/>
            <pc:sldMk cId="1671336884" sldId="2147138549"/>
            <ac:grpSpMk id="144" creationId="{09E20961-E269-4D78-B5BF-2E5A964F0443}"/>
          </ac:grpSpMkLst>
        </pc:grpChg>
        <pc:grpChg chg="mod">
          <ac:chgData name="Vrushali Shivanagi" userId="8e5f93c9-c28a-4d20-808e-469570717556" providerId="ADAL" clId="{8B908446-2E4D-4A96-8EC1-383F2C54518A}" dt="2022-02-23T05:04:03.427" v="2235" actId="207"/>
          <ac:grpSpMkLst>
            <pc:docMk/>
            <pc:sldMk cId="1671336884" sldId="2147138549"/>
            <ac:grpSpMk id="145" creationId="{3771290E-CF04-437C-B1C4-AAC40FB151DF}"/>
          </ac:grpSpMkLst>
        </pc:grpChg>
        <pc:grpChg chg="mod">
          <ac:chgData name="Vrushali Shivanagi" userId="8e5f93c9-c28a-4d20-808e-469570717556" providerId="ADAL" clId="{8B908446-2E4D-4A96-8EC1-383F2C54518A}" dt="2022-02-23T05:04:03.427" v="2235" actId="207"/>
          <ac:grpSpMkLst>
            <pc:docMk/>
            <pc:sldMk cId="1671336884" sldId="2147138549"/>
            <ac:grpSpMk id="146" creationId="{0B04D4EA-C128-467C-9397-D3BE51ED8E88}"/>
          </ac:grpSpMkLst>
        </pc:grpChg>
        <pc:grpChg chg="mod">
          <ac:chgData name="Vrushali Shivanagi" userId="8e5f93c9-c28a-4d20-808e-469570717556" providerId="ADAL" clId="{8B908446-2E4D-4A96-8EC1-383F2C54518A}" dt="2022-02-23T05:04:03.427" v="2235" actId="207"/>
          <ac:grpSpMkLst>
            <pc:docMk/>
            <pc:sldMk cId="1671336884" sldId="2147138549"/>
            <ac:grpSpMk id="147" creationId="{7DBC925E-262D-4C1B-AC58-CF20359E32A7}"/>
          </ac:grpSpMkLst>
        </pc:grpChg>
        <pc:grpChg chg="mod">
          <ac:chgData name="Vrushali Shivanagi" userId="8e5f93c9-c28a-4d20-808e-469570717556" providerId="ADAL" clId="{8B908446-2E4D-4A96-8EC1-383F2C54518A}" dt="2022-02-23T05:04:03.427" v="2235" actId="207"/>
          <ac:grpSpMkLst>
            <pc:docMk/>
            <pc:sldMk cId="1671336884" sldId="2147138549"/>
            <ac:grpSpMk id="148" creationId="{005C8F1B-22F8-496C-A7F6-B0CBB5D6C458}"/>
          </ac:grpSpMkLst>
        </pc:grpChg>
        <pc:grpChg chg="mod">
          <ac:chgData name="Vrushali Shivanagi" userId="8e5f93c9-c28a-4d20-808e-469570717556" providerId="ADAL" clId="{8B908446-2E4D-4A96-8EC1-383F2C54518A}" dt="2022-02-23T05:04:03.427" v="2235" actId="207"/>
          <ac:grpSpMkLst>
            <pc:docMk/>
            <pc:sldMk cId="1671336884" sldId="2147138549"/>
            <ac:grpSpMk id="149" creationId="{72A0FE67-C1EC-4F2F-9C7F-DAA847BFE026}"/>
          </ac:grpSpMkLst>
        </pc:grpChg>
        <pc:grpChg chg="mod">
          <ac:chgData name="Vrushali Shivanagi" userId="8e5f93c9-c28a-4d20-808e-469570717556" providerId="ADAL" clId="{8B908446-2E4D-4A96-8EC1-383F2C54518A}" dt="2022-02-23T05:04:03.427" v="2235" actId="207"/>
          <ac:grpSpMkLst>
            <pc:docMk/>
            <pc:sldMk cId="1671336884" sldId="2147138549"/>
            <ac:grpSpMk id="150" creationId="{A8349FCE-C693-4725-BE9D-73DCD93BBECC}"/>
          </ac:grpSpMkLst>
        </pc:grpChg>
        <pc:grpChg chg="mod">
          <ac:chgData name="Vrushali Shivanagi" userId="8e5f93c9-c28a-4d20-808e-469570717556" providerId="ADAL" clId="{8B908446-2E4D-4A96-8EC1-383F2C54518A}" dt="2022-02-23T05:04:03.427" v="2235" actId="207"/>
          <ac:grpSpMkLst>
            <pc:docMk/>
            <pc:sldMk cId="1671336884" sldId="2147138549"/>
            <ac:grpSpMk id="151" creationId="{45F4E0B0-77EB-477E-AD37-6940FBE95264}"/>
          </ac:grpSpMkLst>
        </pc:grpChg>
        <pc:grpChg chg="mod">
          <ac:chgData name="Vrushali Shivanagi" userId="8e5f93c9-c28a-4d20-808e-469570717556" providerId="ADAL" clId="{8B908446-2E4D-4A96-8EC1-383F2C54518A}" dt="2022-02-23T05:04:03.427" v="2235" actId="207"/>
          <ac:grpSpMkLst>
            <pc:docMk/>
            <pc:sldMk cId="1671336884" sldId="2147138549"/>
            <ac:grpSpMk id="152" creationId="{C45366CC-6DD5-4395-95AF-20AFAD1B0DC3}"/>
          </ac:grpSpMkLst>
        </pc:grpChg>
        <pc:picChg chg="del">
          <ac:chgData name="Vrushali Shivanagi" userId="8e5f93c9-c28a-4d20-808e-469570717556" providerId="ADAL" clId="{8B908446-2E4D-4A96-8EC1-383F2C54518A}" dt="2022-02-23T05:05:42.763" v="2277" actId="478"/>
          <ac:picMkLst>
            <pc:docMk/>
            <pc:sldMk cId="1671336884" sldId="2147138549"/>
            <ac:picMk id="3" creationId="{CD85E294-7167-4E9A-B426-77DC0FE0921D}"/>
          </ac:picMkLst>
        </pc:picChg>
        <pc:picChg chg="add mod">
          <ac:chgData name="Vrushali Shivanagi" userId="8e5f93c9-c28a-4d20-808e-469570717556" providerId="ADAL" clId="{8B908446-2E4D-4A96-8EC1-383F2C54518A}" dt="2022-02-23T05:05:56.760" v="2284" actId="1076"/>
          <ac:picMkLst>
            <pc:docMk/>
            <pc:sldMk cId="1671336884" sldId="2147138549"/>
            <ac:picMk id="5" creationId="{0CC17C71-3D08-4D2A-9784-795CE3CF267C}"/>
          </ac:picMkLst>
        </pc:picChg>
      </pc:sldChg>
      <pc:sldChg chg="addSp delSp modSp add mod">
        <pc:chgData name="Vrushali Shivanagi" userId="8e5f93c9-c28a-4d20-808e-469570717556" providerId="ADAL" clId="{8B908446-2E4D-4A96-8EC1-383F2C54518A}" dt="2022-02-23T05:23:32.577" v="2740" actId="207"/>
        <pc:sldMkLst>
          <pc:docMk/>
          <pc:sldMk cId="2696267417" sldId="2147138550"/>
        </pc:sldMkLst>
        <pc:spChg chg="add del mod">
          <ac:chgData name="Vrushali Shivanagi" userId="8e5f93c9-c28a-4d20-808e-469570717556" providerId="ADAL" clId="{8B908446-2E4D-4A96-8EC1-383F2C54518A}" dt="2022-02-23T05:16:38.379" v="2678"/>
          <ac:spMkLst>
            <pc:docMk/>
            <pc:sldMk cId="2696267417" sldId="2147138550"/>
            <ac:spMk id="3" creationId="{0BBF5B8D-826D-4A90-BA36-18A104F307F8}"/>
          </ac:spMkLst>
        </pc:spChg>
        <pc:spChg chg="mod">
          <ac:chgData name="Vrushali Shivanagi" userId="8e5f93c9-c28a-4d20-808e-469570717556" providerId="ADAL" clId="{8B908446-2E4D-4A96-8EC1-383F2C54518A}" dt="2022-02-23T05:19:57.716" v="2733" actId="207"/>
          <ac:spMkLst>
            <pc:docMk/>
            <pc:sldMk cId="2696267417" sldId="2147138550"/>
            <ac:spMk id="5" creationId="{4E1F7797-E822-9845-9920-C8FE10A206C6}"/>
          </ac:spMkLst>
        </pc:spChg>
        <pc:spChg chg="mod">
          <ac:chgData name="Vrushali Shivanagi" userId="8e5f93c9-c28a-4d20-808e-469570717556" providerId="ADAL" clId="{8B908446-2E4D-4A96-8EC1-383F2C54518A}" dt="2022-02-23T05:14:44.505" v="2672" actId="20577"/>
          <ac:spMkLst>
            <pc:docMk/>
            <pc:sldMk cId="2696267417" sldId="2147138550"/>
            <ac:spMk id="6" creationId="{0CD5CDF7-1050-8546-BF2F-91801C37B7E6}"/>
          </ac:spMkLst>
        </pc:spChg>
        <pc:spChg chg="add del mod">
          <ac:chgData name="Vrushali Shivanagi" userId="8e5f93c9-c28a-4d20-808e-469570717556" providerId="ADAL" clId="{8B908446-2E4D-4A96-8EC1-383F2C54518A}" dt="2022-02-23T05:17:47.088" v="2681"/>
          <ac:spMkLst>
            <pc:docMk/>
            <pc:sldMk cId="2696267417" sldId="2147138550"/>
            <ac:spMk id="7" creationId="{29E2FE62-1A52-43E2-858D-0E2E58CBE14C}"/>
          </ac:spMkLst>
        </pc:spChg>
        <pc:spChg chg="add del mod">
          <ac:chgData name="Vrushali Shivanagi" userId="8e5f93c9-c28a-4d20-808e-469570717556" providerId="ADAL" clId="{8B908446-2E4D-4A96-8EC1-383F2C54518A}" dt="2022-02-23T05:18:10.861" v="2684"/>
          <ac:spMkLst>
            <pc:docMk/>
            <pc:sldMk cId="2696267417" sldId="2147138550"/>
            <ac:spMk id="9" creationId="{F7CFB332-1796-4E64-A2C0-1FCDB6BB159A}"/>
          </ac:spMkLst>
        </pc:spChg>
        <pc:spChg chg="add mod">
          <ac:chgData name="Vrushali Shivanagi" userId="8e5f93c9-c28a-4d20-808e-469570717556" providerId="ADAL" clId="{8B908446-2E4D-4A96-8EC1-383F2C54518A}" dt="2022-02-23T05:19:30.272" v="2727" actId="207"/>
          <ac:spMkLst>
            <pc:docMk/>
            <pc:sldMk cId="2696267417" sldId="2147138550"/>
            <ac:spMk id="16" creationId="{C377C8FA-DA27-45BD-8417-BCA269E15223}"/>
          </ac:spMkLst>
        </pc:spChg>
        <pc:spChg chg="add mod">
          <ac:chgData name="Vrushali Shivanagi" userId="8e5f93c9-c28a-4d20-808e-469570717556" providerId="ADAL" clId="{8B908446-2E4D-4A96-8EC1-383F2C54518A}" dt="2022-02-23T05:19:43.081" v="2730" actId="14100"/>
          <ac:spMkLst>
            <pc:docMk/>
            <pc:sldMk cId="2696267417" sldId="2147138550"/>
            <ac:spMk id="24" creationId="{5FC57410-DB13-4C27-801C-3835DA869819}"/>
          </ac:spMkLst>
        </pc:spChg>
        <pc:spChg chg="add mod">
          <ac:chgData name="Vrushali Shivanagi" userId="8e5f93c9-c28a-4d20-808e-469570717556" providerId="ADAL" clId="{8B908446-2E4D-4A96-8EC1-383F2C54518A}" dt="2022-02-23T05:19:48.694" v="2732" actId="1076"/>
          <ac:spMkLst>
            <pc:docMk/>
            <pc:sldMk cId="2696267417" sldId="2147138550"/>
            <ac:spMk id="26" creationId="{3FFCB4AE-9C17-45FE-8573-C2217268CDA9}"/>
          </ac:spMkLst>
        </pc:spChg>
        <pc:spChg chg="mod">
          <ac:chgData name="Vrushali Shivanagi" userId="8e5f93c9-c28a-4d20-808e-469570717556" providerId="ADAL" clId="{8B908446-2E4D-4A96-8EC1-383F2C54518A}" dt="2022-02-23T05:22:59.659" v="2734" actId="255"/>
          <ac:spMkLst>
            <pc:docMk/>
            <pc:sldMk cId="2696267417" sldId="2147138550"/>
            <ac:spMk id="29" creationId="{52E2D610-8A20-BB48-879B-986C3570FAE7}"/>
          </ac:spMkLst>
        </pc:spChg>
        <pc:spChg chg="mod">
          <ac:chgData name="Vrushali Shivanagi" userId="8e5f93c9-c28a-4d20-808e-469570717556" providerId="ADAL" clId="{8B908446-2E4D-4A96-8EC1-383F2C54518A}" dt="2022-02-23T05:23:15.981" v="2738" actId="207"/>
          <ac:spMkLst>
            <pc:docMk/>
            <pc:sldMk cId="2696267417" sldId="2147138550"/>
            <ac:spMk id="30" creationId="{831CD2A9-07C7-BE4C-8F61-471F80DAC6C3}"/>
          </ac:spMkLst>
        </pc:spChg>
        <pc:spChg chg="mod">
          <ac:chgData name="Vrushali Shivanagi" userId="8e5f93c9-c28a-4d20-808e-469570717556" providerId="ADAL" clId="{8B908446-2E4D-4A96-8EC1-383F2C54518A}" dt="2022-02-23T05:23:32.577" v="2740" actId="207"/>
          <ac:spMkLst>
            <pc:docMk/>
            <pc:sldMk cId="2696267417" sldId="2147138550"/>
            <ac:spMk id="31" creationId="{0DEB48E1-9208-A249-A4EE-671DDAA0F104}"/>
          </ac:spMkLst>
        </pc:spChg>
        <pc:picChg chg="add mod">
          <ac:chgData name="Vrushali Shivanagi" userId="8e5f93c9-c28a-4d20-808e-469570717556" providerId="ADAL" clId="{8B908446-2E4D-4A96-8EC1-383F2C54518A}" dt="2022-02-23T05:18:38.093" v="2690" actId="1076"/>
          <ac:picMkLst>
            <pc:docMk/>
            <pc:sldMk cId="2696267417" sldId="2147138550"/>
            <ac:picMk id="11" creationId="{8777A4B1-B862-474F-8767-568C174A743D}"/>
          </ac:picMkLst>
        </pc:picChg>
        <pc:picChg chg="add mod">
          <ac:chgData name="Vrushali Shivanagi" userId="8e5f93c9-c28a-4d20-808e-469570717556" providerId="ADAL" clId="{8B908446-2E4D-4A96-8EC1-383F2C54518A}" dt="2022-02-23T05:18:34.489" v="2689" actId="1076"/>
          <ac:picMkLst>
            <pc:docMk/>
            <pc:sldMk cId="2696267417" sldId="2147138550"/>
            <ac:picMk id="13" creationId="{2226B775-2AD3-4F9F-A23D-03C8E7CAA30E}"/>
          </ac:picMkLst>
        </pc:picChg>
        <pc:picChg chg="add mod">
          <ac:chgData name="Vrushali Shivanagi" userId="8e5f93c9-c28a-4d20-808e-469570717556" providerId="ADAL" clId="{8B908446-2E4D-4A96-8EC1-383F2C54518A}" dt="2022-02-23T05:18:25.519" v="2688" actId="1076"/>
          <ac:picMkLst>
            <pc:docMk/>
            <pc:sldMk cId="2696267417" sldId="2147138550"/>
            <ac:picMk id="15" creationId="{76579E57-C4BE-4BD7-B84D-D94DC48D0D3A}"/>
          </ac:picMkLst>
        </pc:picChg>
        <pc:picChg chg="del">
          <ac:chgData name="Vrushali Shivanagi" userId="8e5f93c9-c28a-4d20-808e-469570717556" providerId="ADAL" clId="{8B908446-2E4D-4A96-8EC1-383F2C54518A}" dt="2022-02-23T05:10:19.700" v="2361" actId="478"/>
          <ac:picMkLst>
            <pc:docMk/>
            <pc:sldMk cId="2696267417" sldId="2147138550"/>
            <ac:picMk id="23" creationId="{B6FA29C9-ED13-C843-B7D9-10C01FFC3292}"/>
          </ac:picMkLst>
        </pc:picChg>
        <pc:picChg chg="del">
          <ac:chgData name="Vrushali Shivanagi" userId="8e5f93c9-c28a-4d20-808e-469570717556" providerId="ADAL" clId="{8B908446-2E4D-4A96-8EC1-383F2C54518A}" dt="2022-02-23T05:10:25.619" v="2362" actId="478"/>
          <ac:picMkLst>
            <pc:docMk/>
            <pc:sldMk cId="2696267417" sldId="2147138550"/>
            <ac:picMk id="25" creationId="{F7A8977E-CB66-8A45-80EE-69A296C69CEC}"/>
          </ac:picMkLst>
        </pc:picChg>
        <pc:picChg chg="del">
          <ac:chgData name="Vrushali Shivanagi" userId="8e5f93c9-c28a-4d20-808e-469570717556" providerId="ADAL" clId="{8B908446-2E4D-4A96-8EC1-383F2C54518A}" dt="2022-02-23T05:10:27.491" v="2363" actId="478"/>
          <ac:picMkLst>
            <pc:docMk/>
            <pc:sldMk cId="2696267417" sldId="2147138550"/>
            <ac:picMk id="27" creationId="{0B1D5EB6-F084-4B49-9F07-3BC084A0A34C}"/>
          </ac:picMkLst>
        </pc:picChg>
      </pc:sldChg>
      <pc:sldChg chg="addSp delSp modSp add del mod">
        <pc:chgData name="Vrushali Shivanagi" userId="8e5f93c9-c28a-4d20-808e-469570717556" providerId="ADAL" clId="{8B908446-2E4D-4A96-8EC1-383F2C54518A}" dt="2022-02-23T05:25:52.675" v="2747" actId="47"/>
        <pc:sldMkLst>
          <pc:docMk/>
          <pc:sldMk cId="1882856502" sldId="2147138551"/>
        </pc:sldMkLst>
        <pc:spChg chg="add del mod">
          <ac:chgData name="Vrushali Shivanagi" userId="8e5f93c9-c28a-4d20-808e-469570717556" providerId="ADAL" clId="{8B908446-2E4D-4A96-8EC1-383F2C54518A}" dt="2022-02-23T05:25:20.946" v="2746" actId="478"/>
          <ac:spMkLst>
            <pc:docMk/>
            <pc:sldMk cId="1882856502" sldId="2147138551"/>
            <ac:spMk id="3" creationId="{655ED876-6924-400C-8221-5C56325C8DDB}"/>
          </ac:spMkLst>
        </pc:spChg>
        <pc:spChg chg="del">
          <ac:chgData name="Vrushali Shivanagi" userId="8e5f93c9-c28a-4d20-808e-469570717556" providerId="ADAL" clId="{8B908446-2E4D-4A96-8EC1-383F2C54518A}" dt="2022-02-23T05:25:16.417" v="2745" actId="478"/>
          <ac:spMkLst>
            <pc:docMk/>
            <pc:sldMk cId="1882856502" sldId="2147138551"/>
            <ac:spMk id="5" creationId="{4E1F7797-E822-9845-9920-C8FE10A206C6}"/>
          </ac:spMkLst>
        </pc:spChg>
        <pc:spChg chg="del">
          <ac:chgData name="Vrushali Shivanagi" userId="8e5f93c9-c28a-4d20-808e-469570717556" providerId="ADAL" clId="{8B908446-2E4D-4A96-8EC1-383F2C54518A}" dt="2022-02-23T05:25:16.417" v="2745" actId="478"/>
          <ac:spMkLst>
            <pc:docMk/>
            <pc:sldMk cId="1882856502" sldId="2147138551"/>
            <ac:spMk id="6" creationId="{0CD5CDF7-1050-8546-BF2F-91801C37B7E6}"/>
          </ac:spMkLst>
        </pc:spChg>
        <pc:spChg chg="add del mod">
          <ac:chgData name="Vrushali Shivanagi" userId="8e5f93c9-c28a-4d20-808e-469570717556" providerId="ADAL" clId="{8B908446-2E4D-4A96-8EC1-383F2C54518A}" dt="2022-02-23T05:25:20.946" v="2746" actId="478"/>
          <ac:spMkLst>
            <pc:docMk/>
            <pc:sldMk cId="1882856502" sldId="2147138551"/>
            <ac:spMk id="7" creationId="{EF9FBFD3-14AD-45A2-BEFC-2CC6D8239589}"/>
          </ac:spMkLst>
        </pc:spChg>
      </pc:sldChg>
      <pc:sldChg chg="addSp delSp modSp new mod modClrScheme chgLayout">
        <pc:chgData name="Vrushali Shivanagi" userId="8e5f93c9-c28a-4d20-808e-469570717556" providerId="ADAL" clId="{8B908446-2E4D-4A96-8EC1-383F2C54518A}" dt="2022-02-23T05:54:15.008" v="2893" actId="14100"/>
        <pc:sldMkLst>
          <pc:docMk/>
          <pc:sldMk cId="3043246929" sldId="2147138551"/>
        </pc:sldMkLst>
        <pc:spChg chg="del mod ord">
          <ac:chgData name="Vrushali Shivanagi" userId="8e5f93c9-c28a-4d20-808e-469570717556" providerId="ADAL" clId="{8B908446-2E4D-4A96-8EC1-383F2C54518A}" dt="2022-02-23T05:26:38.658" v="2749" actId="700"/>
          <ac:spMkLst>
            <pc:docMk/>
            <pc:sldMk cId="3043246929" sldId="2147138551"/>
            <ac:spMk id="2" creationId="{B55B2BD7-556B-4826-A1E9-03855F0834F5}"/>
          </ac:spMkLst>
        </pc:spChg>
        <pc:spChg chg="del mod ord">
          <ac:chgData name="Vrushali Shivanagi" userId="8e5f93c9-c28a-4d20-808e-469570717556" providerId="ADAL" clId="{8B908446-2E4D-4A96-8EC1-383F2C54518A}" dt="2022-02-23T05:26:38.658" v="2749" actId="700"/>
          <ac:spMkLst>
            <pc:docMk/>
            <pc:sldMk cId="3043246929" sldId="2147138551"/>
            <ac:spMk id="3" creationId="{87F75DFC-6067-4950-89C1-97438E01583F}"/>
          </ac:spMkLst>
        </pc:spChg>
        <pc:spChg chg="del mod ord">
          <ac:chgData name="Vrushali Shivanagi" userId="8e5f93c9-c28a-4d20-808e-469570717556" providerId="ADAL" clId="{8B908446-2E4D-4A96-8EC1-383F2C54518A}" dt="2022-02-23T05:26:38.658" v="2749" actId="700"/>
          <ac:spMkLst>
            <pc:docMk/>
            <pc:sldMk cId="3043246929" sldId="2147138551"/>
            <ac:spMk id="4" creationId="{048FDB64-EBEF-4265-9934-E04AE1F48E0F}"/>
          </ac:spMkLst>
        </pc:spChg>
        <pc:spChg chg="del">
          <ac:chgData name="Vrushali Shivanagi" userId="8e5f93c9-c28a-4d20-808e-469570717556" providerId="ADAL" clId="{8B908446-2E4D-4A96-8EC1-383F2C54518A}" dt="2022-02-23T05:26:38.658" v="2749" actId="700"/>
          <ac:spMkLst>
            <pc:docMk/>
            <pc:sldMk cId="3043246929" sldId="2147138551"/>
            <ac:spMk id="5" creationId="{6E0A6D99-0E49-491B-8055-CD8CF32C4AC0}"/>
          </ac:spMkLst>
        </pc:spChg>
        <pc:spChg chg="del">
          <ac:chgData name="Vrushali Shivanagi" userId="8e5f93c9-c28a-4d20-808e-469570717556" providerId="ADAL" clId="{8B908446-2E4D-4A96-8EC1-383F2C54518A}" dt="2022-02-23T05:26:38.658" v="2749" actId="700"/>
          <ac:spMkLst>
            <pc:docMk/>
            <pc:sldMk cId="3043246929" sldId="2147138551"/>
            <ac:spMk id="6" creationId="{B7873926-BCC9-44D9-AA2F-FB391F2D4C1D}"/>
          </ac:spMkLst>
        </pc:spChg>
        <pc:spChg chg="del">
          <ac:chgData name="Vrushali Shivanagi" userId="8e5f93c9-c28a-4d20-808e-469570717556" providerId="ADAL" clId="{8B908446-2E4D-4A96-8EC1-383F2C54518A}" dt="2022-02-23T05:26:38.658" v="2749" actId="700"/>
          <ac:spMkLst>
            <pc:docMk/>
            <pc:sldMk cId="3043246929" sldId="2147138551"/>
            <ac:spMk id="7" creationId="{FB259683-8CBE-4667-9A08-97D1D436EA0E}"/>
          </ac:spMkLst>
        </pc:spChg>
        <pc:spChg chg="del">
          <ac:chgData name="Vrushali Shivanagi" userId="8e5f93c9-c28a-4d20-808e-469570717556" providerId="ADAL" clId="{8B908446-2E4D-4A96-8EC1-383F2C54518A}" dt="2022-02-23T05:26:38.658" v="2749" actId="700"/>
          <ac:spMkLst>
            <pc:docMk/>
            <pc:sldMk cId="3043246929" sldId="2147138551"/>
            <ac:spMk id="8" creationId="{632E6D24-6C39-4627-89EF-5533F4246A06}"/>
          </ac:spMkLst>
        </pc:spChg>
        <pc:spChg chg="add del mod ord">
          <ac:chgData name="Vrushali Shivanagi" userId="8e5f93c9-c28a-4d20-808e-469570717556" providerId="ADAL" clId="{8B908446-2E4D-4A96-8EC1-383F2C54518A}" dt="2022-02-23T05:26:51.513" v="2750" actId="478"/>
          <ac:spMkLst>
            <pc:docMk/>
            <pc:sldMk cId="3043246929" sldId="2147138551"/>
            <ac:spMk id="9" creationId="{2C59FCE0-240C-4E27-93CC-18CC713E3C31}"/>
          </ac:spMkLst>
        </pc:spChg>
        <pc:spChg chg="add mod ord">
          <ac:chgData name="Vrushali Shivanagi" userId="8e5f93c9-c28a-4d20-808e-469570717556" providerId="ADAL" clId="{8B908446-2E4D-4A96-8EC1-383F2C54518A}" dt="2022-02-23T05:54:15.008" v="2893" actId="14100"/>
          <ac:spMkLst>
            <pc:docMk/>
            <pc:sldMk cId="3043246929" sldId="2147138551"/>
            <ac:spMk id="10" creationId="{028341AB-76E9-48DB-A2AF-4FBBDB688D12}"/>
          </ac:spMkLst>
        </pc:spChg>
        <pc:spChg chg="add del mod ord">
          <ac:chgData name="Vrushali Shivanagi" userId="8e5f93c9-c28a-4d20-808e-469570717556" providerId="ADAL" clId="{8B908446-2E4D-4A96-8EC1-383F2C54518A}" dt="2022-02-23T05:30:26.769" v="2772"/>
          <ac:spMkLst>
            <pc:docMk/>
            <pc:sldMk cId="3043246929" sldId="2147138551"/>
            <ac:spMk id="11" creationId="{3B675B8A-DFD7-4895-AFAC-BB3C4970C07A}"/>
          </ac:spMkLst>
        </pc:spChg>
        <pc:spChg chg="add del mod">
          <ac:chgData name="Vrushali Shivanagi" userId="8e5f93c9-c28a-4d20-808e-469570717556" providerId="ADAL" clId="{8B908446-2E4D-4A96-8EC1-383F2C54518A}" dt="2022-02-23T05:51:17.695" v="2863" actId="478"/>
          <ac:spMkLst>
            <pc:docMk/>
            <pc:sldMk cId="3043246929" sldId="2147138551"/>
            <ac:spMk id="14" creationId="{88B6882C-641B-4E3D-833E-ECB2FED69A32}"/>
          </ac:spMkLst>
        </pc:spChg>
        <pc:spChg chg="add mod ord">
          <ac:chgData name="Vrushali Shivanagi" userId="8e5f93c9-c28a-4d20-808e-469570717556" providerId="ADAL" clId="{8B908446-2E4D-4A96-8EC1-383F2C54518A}" dt="2022-02-23T05:52:28.563" v="2877" actId="167"/>
          <ac:spMkLst>
            <pc:docMk/>
            <pc:sldMk cId="3043246929" sldId="2147138551"/>
            <ac:spMk id="15" creationId="{FA114D09-6B9F-4B12-86B9-021F56B6BBE9}"/>
          </ac:spMkLst>
        </pc:spChg>
        <pc:picChg chg="add mod ord modCrop">
          <ac:chgData name="Vrushali Shivanagi" userId="8e5f93c9-c28a-4d20-808e-469570717556" providerId="ADAL" clId="{8B908446-2E4D-4A96-8EC1-383F2C54518A}" dt="2022-02-23T05:52:31.772" v="2878" actId="167"/>
          <ac:picMkLst>
            <pc:docMk/>
            <pc:sldMk cId="3043246929" sldId="2147138551"/>
            <ac:picMk id="13" creationId="{8CAE35A3-4A37-43B1-8573-F6A87A2CF0CE}"/>
          </ac:picMkLst>
        </pc:picChg>
      </pc:sldChg>
      <pc:sldChg chg="modSp add mod">
        <pc:chgData name="Vrushali Shivanagi" userId="8e5f93c9-c28a-4d20-808e-469570717556" providerId="ADAL" clId="{8B908446-2E4D-4A96-8EC1-383F2C54518A}" dt="2022-02-23T05:42:55.507" v="2806" actId="1076"/>
        <pc:sldMkLst>
          <pc:docMk/>
          <pc:sldMk cId="755086599" sldId="2147138558"/>
        </pc:sldMkLst>
        <pc:spChg chg="mod">
          <ac:chgData name="Vrushali Shivanagi" userId="8e5f93c9-c28a-4d20-808e-469570717556" providerId="ADAL" clId="{8B908446-2E4D-4A96-8EC1-383F2C54518A}" dt="2022-02-23T05:42:55.507" v="2806" actId="1076"/>
          <ac:spMkLst>
            <pc:docMk/>
            <pc:sldMk cId="755086599" sldId="2147138558"/>
            <ac:spMk id="4" creationId="{0122CF1E-3CFF-4045-8729-54EB1DE84641}"/>
          </ac:spMkLst>
        </pc:spChg>
        <pc:spChg chg="mod">
          <ac:chgData name="Vrushali Shivanagi" userId="8e5f93c9-c28a-4d20-808e-469570717556" providerId="ADAL" clId="{8B908446-2E4D-4A96-8EC1-383F2C54518A}" dt="2022-02-23T05:42:55.507" v="2806" actId="1076"/>
          <ac:spMkLst>
            <pc:docMk/>
            <pc:sldMk cId="755086599" sldId="2147138558"/>
            <ac:spMk id="5" creationId="{79433050-D028-2747-B19F-3BB346386C51}"/>
          </ac:spMkLst>
        </pc:spChg>
        <pc:picChg chg="mod">
          <ac:chgData name="Vrushali Shivanagi" userId="8e5f93c9-c28a-4d20-808e-469570717556" providerId="ADAL" clId="{8B908446-2E4D-4A96-8EC1-383F2C54518A}" dt="2022-02-23T05:42:49.626" v="2805" actId="1076"/>
          <ac:picMkLst>
            <pc:docMk/>
            <pc:sldMk cId="755086599" sldId="2147138558"/>
            <ac:picMk id="11" creationId="{EB1362DE-5B1A-694E-8D70-F282114D1D11}"/>
          </ac:picMkLst>
        </pc:picChg>
      </pc:sldChg>
      <pc:sldChg chg="add del">
        <pc:chgData name="Vrushali Shivanagi" userId="8e5f93c9-c28a-4d20-808e-469570717556" providerId="ADAL" clId="{8B908446-2E4D-4A96-8EC1-383F2C54518A}" dt="2022-02-23T05:41:55.589" v="2799" actId="47"/>
        <pc:sldMkLst>
          <pc:docMk/>
          <pc:sldMk cId="1234447623" sldId="2147138559"/>
        </pc:sldMkLst>
      </pc:sldChg>
      <pc:sldChg chg="add del">
        <pc:chgData name="Vrushali Shivanagi" userId="8e5f93c9-c28a-4d20-808e-469570717556" providerId="ADAL" clId="{8B908446-2E4D-4A96-8EC1-383F2C54518A}" dt="2022-02-23T05:41:42.039" v="2797" actId="47"/>
        <pc:sldMkLst>
          <pc:docMk/>
          <pc:sldMk cId="2991038209" sldId="2147138559"/>
        </pc:sldMkLst>
      </pc:sldChg>
      <pc:sldChg chg="addSp delSp modSp add mod">
        <pc:chgData name="Vrushali Shivanagi" userId="8e5f93c9-c28a-4d20-808e-469570717556" providerId="ADAL" clId="{8B908446-2E4D-4A96-8EC1-383F2C54518A}" dt="2022-02-23T05:45:16.218" v="2840" actId="14100"/>
        <pc:sldMkLst>
          <pc:docMk/>
          <pc:sldMk cId="3377145739" sldId="2147138559"/>
        </pc:sldMkLst>
        <pc:spChg chg="add del mod">
          <ac:chgData name="Vrushali Shivanagi" userId="8e5f93c9-c28a-4d20-808e-469570717556" providerId="ADAL" clId="{8B908446-2E4D-4A96-8EC1-383F2C54518A}" dt="2022-02-23T05:44:50.301" v="2833" actId="478"/>
          <ac:spMkLst>
            <pc:docMk/>
            <pc:sldMk cId="3377145739" sldId="2147138559"/>
            <ac:spMk id="4" creationId="{B9E0B699-6FF7-41D6-B4E7-EDA8D16B5FB1}"/>
          </ac:spMkLst>
        </pc:spChg>
        <pc:spChg chg="add mod">
          <ac:chgData name="Vrushali Shivanagi" userId="8e5f93c9-c28a-4d20-808e-469570717556" providerId="ADAL" clId="{8B908446-2E4D-4A96-8EC1-383F2C54518A}" dt="2022-02-23T05:45:10.245" v="2838" actId="1076"/>
          <ac:spMkLst>
            <pc:docMk/>
            <pc:sldMk cId="3377145739" sldId="2147138559"/>
            <ac:spMk id="6" creationId="{162356E9-2B9D-48E9-BA38-0407BDDF69BC}"/>
          </ac:spMkLst>
        </pc:spChg>
        <pc:spChg chg="mod">
          <ac:chgData name="Vrushali Shivanagi" userId="8e5f93c9-c28a-4d20-808e-469570717556" providerId="ADAL" clId="{8B908446-2E4D-4A96-8EC1-383F2C54518A}" dt="2022-02-23T05:45:16.218" v="2840" actId="14100"/>
          <ac:spMkLst>
            <pc:docMk/>
            <pc:sldMk cId="3377145739" sldId="2147138559"/>
            <ac:spMk id="7" creationId="{28AE5873-8F28-4899-9CEE-B551F024E96A}"/>
          </ac:spMkLst>
        </pc:spChg>
        <pc:spChg chg="del">
          <ac:chgData name="Vrushali Shivanagi" userId="8e5f93c9-c28a-4d20-808e-469570717556" providerId="ADAL" clId="{8B908446-2E4D-4A96-8EC1-383F2C54518A}" dt="2022-02-23T05:44:04.864" v="2813" actId="478"/>
          <ac:spMkLst>
            <pc:docMk/>
            <pc:sldMk cId="3377145739" sldId="2147138559"/>
            <ac:spMk id="8" creationId="{4194632B-5634-42BF-BE07-7718DC2E31E5}"/>
          </ac:spMkLst>
        </pc:spChg>
      </pc:sldChg>
      <pc:sldMasterChg chg="delSldLayout">
        <pc:chgData name="Vrushali Shivanagi" userId="8e5f93c9-c28a-4d20-808e-469570717556" providerId="ADAL" clId="{8B908446-2E4D-4A96-8EC1-383F2C54518A}" dt="2022-02-22T14:05:34.701" v="1486" actId="47"/>
        <pc:sldMasterMkLst>
          <pc:docMk/>
          <pc:sldMasterMk cId="2996615575" sldId="2147483648"/>
        </pc:sldMasterMkLst>
        <pc:sldLayoutChg chg="del">
          <pc:chgData name="Vrushali Shivanagi" userId="8e5f93c9-c28a-4d20-808e-469570717556" providerId="ADAL" clId="{8B908446-2E4D-4A96-8EC1-383F2C54518A}" dt="2022-02-22T14:05:34.701" v="1486" actId="47"/>
          <pc:sldLayoutMkLst>
            <pc:docMk/>
            <pc:sldMasterMk cId="2996615575" sldId="2147483648"/>
            <pc:sldLayoutMk cId="4014545736" sldId="2147483711"/>
          </pc:sldLayoutMkLst>
        </pc:sldLayoutChg>
      </pc:sldMasterChg>
      <pc:sldMasterChg chg="del delSldLayout">
        <pc:chgData name="Vrushali Shivanagi" userId="8e5f93c9-c28a-4d20-808e-469570717556" providerId="ADAL" clId="{8B908446-2E4D-4A96-8EC1-383F2C54518A}" dt="2022-02-22T10:51:58.607" v="14" actId="700"/>
        <pc:sldMasterMkLst>
          <pc:docMk/>
          <pc:sldMasterMk cId="2460954070" sldId="2147483681"/>
        </pc:sldMasterMkLst>
        <pc:sldLayoutChg chg="del">
          <pc:chgData name="Vrushali Shivanagi" userId="8e5f93c9-c28a-4d20-808e-469570717556" providerId="ADAL" clId="{8B908446-2E4D-4A96-8EC1-383F2C54518A}" dt="2022-02-22T10:51:58.607" v="14" actId="700"/>
          <pc:sldLayoutMkLst>
            <pc:docMk/>
            <pc:sldMasterMk cId="2460954070" sldId="2147483681"/>
            <pc:sldLayoutMk cId="3146388984" sldId="2147483682"/>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3171841454" sldId="2147483683"/>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3479445657" sldId="2147483684"/>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1718958274" sldId="2147483685"/>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2202905451" sldId="2147483686"/>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2385387890" sldId="2147483687"/>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949138452" sldId="2147483688"/>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2591524520" sldId="2147483689"/>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1203092039" sldId="2147483690"/>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3733172339" sldId="2147483691"/>
          </pc:sldLayoutMkLst>
        </pc:sldLayoutChg>
        <pc:sldLayoutChg chg="del">
          <pc:chgData name="Vrushali Shivanagi" userId="8e5f93c9-c28a-4d20-808e-469570717556" providerId="ADAL" clId="{8B908446-2E4D-4A96-8EC1-383F2C54518A}" dt="2022-02-22T10:51:58.607" v="14" actId="700"/>
          <pc:sldLayoutMkLst>
            <pc:docMk/>
            <pc:sldMasterMk cId="2460954070" sldId="2147483681"/>
            <pc:sldLayoutMk cId="3210312558" sldId="2147483692"/>
          </pc:sldLayoutMkLst>
        </pc:sldLayoutChg>
      </pc:sldMasterChg>
    </pc:docChg>
  </pc:docChgLst>
  <pc:docChgLst>
    <pc:chgData name="Diksha Grover" userId="S::dgrover@merkleinc.com::83f0a1c7-2b6a-4e2b-aff4-7a6daa54da40" providerId="AD" clId="Web-{20915B52-5C81-7683-D58F-5173B0DC63A0}"/>
    <pc:docChg chg="modSld">
      <pc:chgData name="Diksha Grover" userId="S::dgrover@merkleinc.com::83f0a1c7-2b6a-4e2b-aff4-7a6daa54da40" providerId="AD" clId="Web-{20915B52-5C81-7683-D58F-5173B0DC63A0}" dt="2022-03-22T12:15:27.237" v="2" actId="20577"/>
      <pc:docMkLst>
        <pc:docMk/>
      </pc:docMkLst>
      <pc:sldChg chg="modSp">
        <pc:chgData name="Diksha Grover" userId="S::dgrover@merkleinc.com::83f0a1c7-2b6a-4e2b-aff4-7a6daa54da40" providerId="AD" clId="Web-{20915B52-5C81-7683-D58F-5173B0DC63A0}" dt="2022-03-22T12:15:27.237" v="2" actId="20577"/>
        <pc:sldMkLst>
          <pc:docMk/>
          <pc:sldMk cId="2123105088" sldId="2147138546"/>
        </pc:sldMkLst>
        <pc:spChg chg="mod">
          <ac:chgData name="Diksha Grover" userId="S::dgrover@merkleinc.com::83f0a1c7-2b6a-4e2b-aff4-7a6daa54da40" providerId="AD" clId="Web-{20915B52-5C81-7683-D58F-5173B0DC63A0}" dt="2022-03-22T12:15:27.237" v="2" actId="20577"/>
          <ac:spMkLst>
            <pc:docMk/>
            <pc:sldMk cId="2123105088" sldId="2147138546"/>
            <ac:spMk id="14" creationId="{3E2F3361-415C-4EE4-AB84-9400288913BB}"/>
          </ac:spMkLst>
        </pc:spChg>
      </pc:sldChg>
    </pc:docChg>
  </pc:docChgLst>
  <pc:docChgLst>
    <pc:chgData name="Ishan Dodke" userId="S::idodke@merkleinc.com::dd368c32-e4bd-425d-a9a2-b2371f539e2c" providerId="AD" clId="Web-{C44F1BF3-6253-C1F2-0F09-9B09D7FC02F6}"/>
    <pc:docChg chg="modSld">
      <pc:chgData name="Ishan Dodke" userId="S::idodke@merkleinc.com::dd368c32-e4bd-425d-a9a2-b2371f539e2c" providerId="AD" clId="Web-{C44F1BF3-6253-C1F2-0F09-9B09D7FC02F6}" dt="2022-03-23T18:49:06.172" v="2" actId="20577"/>
      <pc:docMkLst>
        <pc:docMk/>
      </pc:docMkLst>
      <pc:sldChg chg="modSp">
        <pc:chgData name="Ishan Dodke" userId="S::idodke@merkleinc.com::dd368c32-e4bd-425d-a9a2-b2371f539e2c" providerId="AD" clId="Web-{C44F1BF3-6253-C1F2-0F09-9B09D7FC02F6}" dt="2022-03-23T18:49:06.172" v="2" actId="20577"/>
        <pc:sldMkLst>
          <pc:docMk/>
          <pc:sldMk cId="165271334" sldId="2147138544"/>
        </pc:sldMkLst>
        <pc:spChg chg="mod">
          <ac:chgData name="Ishan Dodke" userId="S::idodke@merkleinc.com::dd368c32-e4bd-425d-a9a2-b2371f539e2c" providerId="AD" clId="Web-{C44F1BF3-6253-C1F2-0F09-9B09D7FC02F6}" dt="2022-03-23T18:49:06.172" v="2" actId="20577"/>
          <ac:spMkLst>
            <pc:docMk/>
            <pc:sldMk cId="165271334" sldId="2147138544"/>
            <ac:spMk id="6" creationId="{1E413BC8-AF3A-4B3E-ACA2-9D7B41319E6A}"/>
          </ac:spMkLst>
        </pc:spChg>
      </pc:sldChg>
    </pc:docChg>
  </pc:docChgLst>
  <pc:docChgLst>
    <pc:chgData name="Diksha Grover" userId="S::dgrover@merkleinc.com::83f0a1c7-2b6a-4e2b-aff4-7a6daa54da40" providerId="AD" clId="Web-{6E27087F-2053-534D-5AE5-551FB5930380}"/>
    <pc:docChg chg="modSld">
      <pc:chgData name="Diksha Grover" userId="S::dgrover@merkleinc.com::83f0a1c7-2b6a-4e2b-aff4-7a6daa54da40" providerId="AD" clId="Web-{6E27087F-2053-534D-5AE5-551FB5930380}" dt="2022-02-24T14:10:01.266" v="865" actId="20577"/>
      <pc:docMkLst>
        <pc:docMk/>
      </pc:docMkLst>
      <pc:sldChg chg="modSp">
        <pc:chgData name="Diksha Grover" userId="S::dgrover@merkleinc.com::83f0a1c7-2b6a-4e2b-aff4-7a6daa54da40" providerId="AD" clId="Web-{6E27087F-2053-534D-5AE5-551FB5930380}" dt="2022-02-24T13:59:09.628" v="629" actId="20577"/>
        <pc:sldMkLst>
          <pc:docMk/>
          <pc:sldMk cId="1970854207" sldId="2147138534"/>
        </pc:sldMkLst>
        <pc:spChg chg="mod">
          <ac:chgData name="Diksha Grover" userId="S::dgrover@merkleinc.com::83f0a1c7-2b6a-4e2b-aff4-7a6daa54da40" providerId="AD" clId="Web-{6E27087F-2053-534D-5AE5-551FB5930380}" dt="2022-02-24T13:59:09.628" v="629" actId="20577"/>
          <ac:spMkLst>
            <pc:docMk/>
            <pc:sldMk cId="1970854207" sldId="2147138534"/>
            <ac:spMk id="15" creationId="{3457705C-282F-BE43-989C-176608876D9F}"/>
          </ac:spMkLst>
        </pc:spChg>
      </pc:sldChg>
      <pc:sldChg chg="modSp">
        <pc:chgData name="Diksha Grover" userId="S::dgrover@merkleinc.com::83f0a1c7-2b6a-4e2b-aff4-7a6daa54da40" providerId="AD" clId="Web-{6E27087F-2053-534D-5AE5-551FB5930380}" dt="2022-02-24T10:04:31.677" v="29" actId="20577"/>
        <pc:sldMkLst>
          <pc:docMk/>
          <pc:sldMk cId="3638958328" sldId="2147138543"/>
        </pc:sldMkLst>
        <pc:spChg chg="mod">
          <ac:chgData name="Diksha Grover" userId="S::dgrover@merkleinc.com::83f0a1c7-2b6a-4e2b-aff4-7a6daa54da40" providerId="AD" clId="Web-{6E27087F-2053-534D-5AE5-551FB5930380}" dt="2022-02-24T10:04:31.677" v="29" actId="20577"/>
          <ac:spMkLst>
            <pc:docMk/>
            <pc:sldMk cId="3638958328" sldId="2147138543"/>
            <ac:spMk id="5" creationId="{FC931BFA-53F1-4555-8517-F8CA5A1891CC}"/>
          </ac:spMkLst>
        </pc:spChg>
      </pc:sldChg>
      <pc:sldChg chg="modSp">
        <pc:chgData name="Diksha Grover" userId="S::dgrover@merkleinc.com::83f0a1c7-2b6a-4e2b-aff4-7a6daa54da40" providerId="AD" clId="Web-{6E27087F-2053-534D-5AE5-551FB5930380}" dt="2022-02-24T13:47:32.318" v="503" actId="1076"/>
        <pc:sldMkLst>
          <pc:docMk/>
          <pc:sldMk cId="2123105088" sldId="2147138546"/>
        </pc:sldMkLst>
        <pc:spChg chg="mod">
          <ac:chgData name="Diksha Grover" userId="S::dgrover@merkleinc.com::83f0a1c7-2b6a-4e2b-aff4-7a6daa54da40" providerId="AD" clId="Web-{6E27087F-2053-534D-5AE5-551FB5930380}" dt="2022-02-24T10:06:18.430" v="30" actId="14100"/>
          <ac:spMkLst>
            <pc:docMk/>
            <pc:sldMk cId="2123105088" sldId="2147138546"/>
            <ac:spMk id="5" creationId="{A02EFC8B-7D56-45D0-BBF4-859029E403A6}"/>
          </ac:spMkLst>
        </pc:spChg>
        <pc:spChg chg="mod">
          <ac:chgData name="Diksha Grover" userId="S::dgrover@merkleinc.com::83f0a1c7-2b6a-4e2b-aff4-7a6daa54da40" providerId="AD" clId="Web-{6E27087F-2053-534D-5AE5-551FB5930380}" dt="2022-02-24T13:47:12.912" v="496" actId="1076"/>
          <ac:spMkLst>
            <pc:docMk/>
            <pc:sldMk cId="2123105088" sldId="2147138546"/>
            <ac:spMk id="8" creationId="{0514E1DF-5B0B-4992-89E2-B73ABFD63439}"/>
          </ac:spMkLst>
        </pc:spChg>
        <pc:spChg chg="mod">
          <ac:chgData name="Diksha Grover" userId="S::dgrover@merkleinc.com::83f0a1c7-2b6a-4e2b-aff4-7a6daa54da40" providerId="AD" clId="Web-{6E27087F-2053-534D-5AE5-551FB5930380}" dt="2022-02-24T13:47:25.881" v="502" actId="1076"/>
          <ac:spMkLst>
            <pc:docMk/>
            <pc:sldMk cId="2123105088" sldId="2147138546"/>
            <ac:spMk id="9" creationId="{65BE8B72-5797-4F63-B608-14EEC0F587BE}"/>
          </ac:spMkLst>
        </pc:spChg>
        <pc:spChg chg="mod">
          <ac:chgData name="Diksha Grover" userId="S::dgrover@merkleinc.com::83f0a1c7-2b6a-4e2b-aff4-7a6daa54da40" providerId="AD" clId="Web-{6E27087F-2053-534D-5AE5-551FB5930380}" dt="2022-02-24T13:47:32.318" v="503" actId="1076"/>
          <ac:spMkLst>
            <pc:docMk/>
            <pc:sldMk cId="2123105088" sldId="2147138546"/>
            <ac:spMk id="10" creationId="{0560AA82-FF74-4A30-AA3B-AC4B20AEF052}"/>
          </ac:spMkLst>
        </pc:spChg>
        <pc:spChg chg="mod">
          <ac:chgData name="Diksha Grover" userId="S::dgrover@merkleinc.com::83f0a1c7-2b6a-4e2b-aff4-7a6daa54da40" providerId="AD" clId="Web-{6E27087F-2053-534D-5AE5-551FB5930380}" dt="2022-02-24T13:47:13.021" v="499" actId="1076"/>
          <ac:spMkLst>
            <pc:docMk/>
            <pc:sldMk cId="2123105088" sldId="2147138546"/>
            <ac:spMk id="12" creationId="{CC0645BF-FBBC-4139-90C1-EC37A0B8169C}"/>
          </ac:spMkLst>
        </pc:spChg>
        <pc:spChg chg="mod">
          <ac:chgData name="Diksha Grover" userId="S::dgrover@merkleinc.com::83f0a1c7-2b6a-4e2b-aff4-7a6daa54da40" providerId="AD" clId="Web-{6E27087F-2053-534D-5AE5-551FB5930380}" dt="2022-02-24T13:47:13.099" v="501" actId="1076"/>
          <ac:spMkLst>
            <pc:docMk/>
            <pc:sldMk cId="2123105088" sldId="2147138546"/>
            <ac:spMk id="14" creationId="{3E2F3361-415C-4EE4-AB84-9400288913BB}"/>
          </ac:spMkLst>
        </pc:spChg>
        <pc:spChg chg="mod">
          <ac:chgData name="Diksha Grover" userId="S::dgrover@merkleinc.com::83f0a1c7-2b6a-4e2b-aff4-7a6daa54da40" providerId="AD" clId="Web-{6E27087F-2053-534D-5AE5-551FB5930380}" dt="2022-02-24T13:47:13.068" v="500" actId="1076"/>
          <ac:spMkLst>
            <pc:docMk/>
            <pc:sldMk cId="2123105088" sldId="2147138546"/>
            <ac:spMk id="16" creationId="{D551C4DA-4440-43CF-BF46-08030B743B71}"/>
          </ac:spMkLst>
        </pc:spChg>
      </pc:sldChg>
      <pc:sldChg chg="modSp">
        <pc:chgData name="Diksha Grover" userId="S::dgrover@merkleinc.com::83f0a1c7-2b6a-4e2b-aff4-7a6daa54da40" providerId="AD" clId="Web-{6E27087F-2053-534D-5AE5-551FB5930380}" dt="2022-02-24T13:57:09.095" v="626" actId="20577"/>
        <pc:sldMkLst>
          <pc:docMk/>
          <pc:sldMk cId="1784677948" sldId="2147138547"/>
        </pc:sldMkLst>
        <pc:spChg chg="mod">
          <ac:chgData name="Diksha Grover" userId="S::dgrover@merkleinc.com::83f0a1c7-2b6a-4e2b-aff4-7a6daa54da40" providerId="AD" clId="Web-{6E27087F-2053-534D-5AE5-551FB5930380}" dt="2022-02-24T13:57:09.095" v="626" actId="20577"/>
          <ac:spMkLst>
            <pc:docMk/>
            <pc:sldMk cId="1784677948" sldId="2147138547"/>
            <ac:spMk id="5" creationId="{FC931BFA-53F1-4555-8517-F8CA5A1891CC}"/>
          </ac:spMkLst>
        </pc:spChg>
      </pc:sldChg>
      <pc:sldChg chg="modSp">
        <pc:chgData name="Diksha Grover" userId="S::dgrover@merkleinc.com::83f0a1c7-2b6a-4e2b-aff4-7a6daa54da40" providerId="AD" clId="Web-{6E27087F-2053-534D-5AE5-551FB5930380}" dt="2022-02-24T14:03:24.993" v="712" actId="20577"/>
        <pc:sldMkLst>
          <pc:docMk/>
          <pc:sldMk cId="2696267417" sldId="2147138550"/>
        </pc:sldMkLst>
        <pc:spChg chg="mod">
          <ac:chgData name="Diksha Grover" userId="S::dgrover@merkleinc.com::83f0a1c7-2b6a-4e2b-aff4-7a6daa54da40" providerId="AD" clId="Web-{6E27087F-2053-534D-5AE5-551FB5930380}" dt="2022-02-24T14:03:24.993" v="712" actId="20577"/>
          <ac:spMkLst>
            <pc:docMk/>
            <pc:sldMk cId="2696267417" sldId="2147138550"/>
            <ac:spMk id="31" creationId="{0DEB48E1-9208-A249-A4EE-671DDAA0F104}"/>
          </ac:spMkLst>
        </pc:spChg>
      </pc:sldChg>
      <pc:sldChg chg="modSp">
        <pc:chgData name="Diksha Grover" userId="S::dgrover@merkleinc.com::83f0a1c7-2b6a-4e2b-aff4-7a6daa54da40" providerId="AD" clId="Web-{6E27087F-2053-534D-5AE5-551FB5930380}" dt="2022-02-24T14:10:01.266" v="865" actId="20577"/>
        <pc:sldMkLst>
          <pc:docMk/>
          <pc:sldMk cId="3043246929" sldId="2147138551"/>
        </pc:sldMkLst>
        <pc:spChg chg="mod">
          <ac:chgData name="Diksha Grover" userId="S::dgrover@merkleinc.com::83f0a1c7-2b6a-4e2b-aff4-7a6daa54da40" providerId="AD" clId="Web-{6E27087F-2053-534D-5AE5-551FB5930380}" dt="2022-02-24T14:10:01.266" v="865" actId="20577"/>
          <ac:spMkLst>
            <pc:docMk/>
            <pc:sldMk cId="3043246929" sldId="2147138551"/>
            <ac:spMk id="10" creationId="{028341AB-76E9-48DB-A2AF-4FBBDB688D12}"/>
          </ac:spMkLst>
        </pc:spChg>
      </pc:sldChg>
    </pc:docChg>
  </pc:docChgLst>
  <pc:docChgLst>
    <pc:chgData name="Diksha Grover" userId="S::dgrover@merkleinc.com::83f0a1c7-2b6a-4e2b-aff4-7a6daa54da40" providerId="AD" clId="Web-{010BEF09-3CE8-D33F-E3DB-24F22013AE31}"/>
    <pc:docChg chg="delSld modSld">
      <pc:chgData name="Diksha Grover" userId="S::dgrover@merkleinc.com::83f0a1c7-2b6a-4e2b-aff4-7a6daa54da40" providerId="AD" clId="Web-{010BEF09-3CE8-D33F-E3DB-24F22013AE31}" dt="2022-03-31T10:12:18.013" v="10"/>
      <pc:docMkLst>
        <pc:docMk/>
      </pc:docMkLst>
      <pc:sldChg chg="modSp">
        <pc:chgData name="Diksha Grover" userId="S::dgrover@merkleinc.com::83f0a1c7-2b6a-4e2b-aff4-7a6daa54da40" providerId="AD" clId="Web-{010BEF09-3CE8-D33F-E3DB-24F22013AE31}" dt="2022-03-31T10:12:04.513" v="9"/>
        <pc:sldMkLst>
          <pc:docMk/>
          <pc:sldMk cId="1883961234" sldId="264"/>
        </pc:sldMkLst>
        <pc:spChg chg="mod">
          <ac:chgData name="Diksha Grover" userId="S::dgrover@merkleinc.com::83f0a1c7-2b6a-4e2b-aff4-7a6daa54da40" providerId="AD" clId="Web-{010BEF09-3CE8-D33F-E3DB-24F22013AE31}" dt="2022-03-31T10:11:37.887" v="4"/>
          <ac:spMkLst>
            <pc:docMk/>
            <pc:sldMk cId="1883961234" sldId="264"/>
            <ac:spMk id="112" creationId="{C90DCF96-81CB-410A-B3D4-9D72D42A9D43}"/>
          </ac:spMkLst>
        </pc:spChg>
        <pc:spChg chg="mod">
          <ac:chgData name="Diksha Grover" userId="S::dgrover@merkleinc.com::83f0a1c7-2b6a-4e2b-aff4-7a6daa54da40" providerId="AD" clId="Web-{010BEF09-3CE8-D33F-E3DB-24F22013AE31}" dt="2022-03-31T10:11:46.387" v="5"/>
          <ac:spMkLst>
            <pc:docMk/>
            <pc:sldMk cId="1883961234" sldId="264"/>
            <ac:spMk id="114" creationId="{AD8444B6-5536-48A4-AA32-D7A11D216723}"/>
          </ac:spMkLst>
        </pc:spChg>
        <pc:spChg chg="mod">
          <ac:chgData name="Diksha Grover" userId="S::dgrover@merkleinc.com::83f0a1c7-2b6a-4e2b-aff4-7a6daa54da40" providerId="AD" clId="Web-{010BEF09-3CE8-D33F-E3DB-24F22013AE31}" dt="2022-03-31T10:11:51.215" v="6"/>
          <ac:spMkLst>
            <pc:docMk/>
            <pc:sldMk cId="1883961234" sldId="264"/>
            <ac:spMk id="115" creationId="{A089BB49-31DE-43A3-B7AB-BCA5F1CCB8B8}"/>
          </ac:spMkLst>
        </pc:spChg>
        <pc:spChg chg="mod">
          <ac:chgData name="Diksha Grover" userId="S::dgrover@merkleinc.com::83f0a1c7-2b6a-4e2b-aff4-7a6daa54da40" providerId="AD" clId="Web-{010BEF09-3CE8-D33F-E3DB-24F22013AE31}" dt="2022-03-31T10:11:55.575" v="7"/>
          <ac:spMkLst>
            <pc:docMk/>
            <pc:sldMk cId="1883961234" sldId="264"/>
            <ac:spMk id="116" creationId="{6E0D2427-7310-4ABC-AC4D-76B9BE54954E}"/>
          </ac:spMkLst>
        </pc:spChg>
        <pc:spChg chg="mod">
          <ac:chgData name="Diksha Grover" userId="S::dgrover@merkleinc.com::83f0a1c7-2b6a-4e2b-aff4-7a6daa54da40" providerId="AD" clId="Web-{010BEF09-3CE8-D33F-E3DB-24F22013AE31}" dt="2022-03-31T10:11:59.919" v="8"/>
          <ac:spMkLst>
            <pc:docMk/>
            <pc:sldMk cId="1883961234" sldId="264"/>
            <ac:spMk id="117" creationId="{7883FDB5-9222-49C0-B3D5-D99A40D3AA8E}"/>
          </ac:spMkLst>
        </pc:spChg>
        <pc:spChg chg="mod">
          <ac:chgData name="Diksha Grover" userId="S::dgrover@merkleinc.com::83f0a1c7-2b6a-4e2b-aff4-7a6daa54da40" providerId="AD" clId="Web-{010BEF09-3CE8-D33F-E3DB-24F22013AE31}" dt="2022-03-31T10:12:04.513" v="9"/>
          <ac:spMkLst>
            <pc:docMk/>
            <pc:sldMk cId="1883961234" sldId="264"/>
            <ac:spMk id="118" creationId="{C0ED0B86-F3CD-44C4-80C4-69BE0927C069}"/>
          </ac:spMkLst>
        </pc:spChg>
        <pc:cxnChg chg="mod">
          <ac:chgData name="Diksha Grover" userId="S::dgrover@merkleinc.com::83f0a1c7-2b6a-4e2b-aff4-7a6daa54da40" providerId="AD" clId="Web-{010BEF09-3CE8-D33F-E3DB-24F22013AE31}" dt="2022-03-31T10:11:13.215" v="1" actId="1076"/>
          <ac:cxnSpMkLst>
            <pc:docMk/>
            <pc:sldMk cId="1883961234" sldId="264"/>
            <ac:cxnSpMk id="104" creationId="{468AEDC0-8712-4F73-BA89-479B8514FE1E}"/>
          </ac:cxnSpMkLst>
        </pc:cxnChg>
      </pc:sldChg>
      <pc:sldChg chg="modSp">
        <pc:chgData name="Diksha Grover" userId="S::dgrover@merkleinc.com::83f0a1c7-2b6a-4e2b-aff4-7a6daa54da40" providerId="AD" clId="Web-{010BEF09-3CE8-D33F-E3DB-24F22013AE31}" dt="2022-03-31T10:11:02.121" v="0" actId="1076"/>
        <pc:sldMkLst>
          <pc:docMk/>
          <pc:sldMk cId="2905740248" sldId="2147138540"/>
        </pc:sldMkLst>
        <pc:spChg chg="mod">
          <ac:chgData name="Diksha Grover" userId="S::dgrover@merkleinc.com::83f0a1c7-2b6a-4e2b-aff4-7a6daa54da40" providerId="AD" clId="Web-{010BEF09-3CE8-D33F-E3DB-24F22013AE31}" dt="2022-03-31T10:11:02.121" v="0" actId="1076"/>
          <ac:spMkLst>
            <pc:docMk/>
            <pc:sldMk cId="2905740248" sldId="2147138540"/>
            <ac:spMk id="28" creationId="{68018AA9-6238-417C-8ED4-3AD6FE562715}"/>
          </ac:spMkLst>
        </pc:spChg>
      </pc:sldChg>
      <pc:sldChg chg="del">
        <pc:chgData name="Diksha Grover" userId="S::dgrover@merkleinc.com::83f0a1c7-2b6a-4e2b-aff4-7a6daa54da40" providerId="AD" clId="Web-{010BEF09-3CE8-D33F-E3DB-24F22013AE31}" dt="2022-03-31T10:12:18.013" v="10"/>
        <pc:sldMkLst>
          <pc:docMk/>
          <pc:sldMk cId="2123105088" sldId="2147138546"/>
        </pc:sldMkLst>
      </pc:sldChg>
    </pc:docChg>
  </pc:docChgLst>
  <pc:docChgLst>
    <pc:chgData name="Ajaz Mirza" userId="3ee7587c-194a-456b-8c5a-678b6ba40419" providerId="ADAL" clId="{649B3F83-7E8E-914C-B76E-FD5D22DAC7EA}"/>
    <pc:docChg chg="">
      <pc:chgData name="Ajaz Mirza" userId="3ee7587c-194a-456b-8c5a-678b6ba40419" providerId="ADAL" clId="{649B3F83-7E8E-914C-B76E-FD5D22DAC7EA}" dt="2022-03-31T07:20:55.347" v="0"/>
      <pc:docMkLst>
        <pc:docMk/>
      </pc:docMkLst>
      <pc:sldChg chg="addCm">
        <pc:chgData name="Ajaz Mirza" userId="3ee7587c-194a-456b-8c5a-678b6ba40419" providerId="ADAL" clId="{649B3F83-7E8E-914C-B76E-FD5D22DAC7EA}" dt="2022-03-31T07:20:55.347" v="0"/>
        <pc:sldMkLst>
          <pc:docMk/>
          <pc:sldMk cId="2696267417" sldId="2147138550"/>
        </pc:sldMkLst>
      </pc:sldChg>
    </pc:docChg>
  </pc:docChgLst>
  <pc:docChgLst>
    <pc:chgData name="Ajaz Mirza" userId="S::ajmirza@merkleinc.com::3ee7587c-194a-456b-8c5a-678b6ba40419" providerId="AD" clId="Web-{0C320D67-40F8-8339-8992-5B85831DA15A}"/>
    <pc:docChg chg="modSld">
      <pc:chgData name="Ajaz Mirza" userId="S::ajmirza@merkleinc.com::3ee7587c-194a-456b-8c5a-678b6ba40419" providerId="AD" clId="Web-{0C320D67-40F8-8339-8992-5B85831DA15A}" dt="2022-02-23T07:30:25.370" v="1"/>
      <pc:docMkLst>
        <pc:docMk/>
      </pc:docMkLst>
      <pc:sldChg chg="addSp delSp">
        <pc:chgData name="Ajaz Mirza" userId="S::ajmirza@merkleinc.com::3ee7587c-194a-456b-8c5a-678b6ba40419" providerId="AD" clId="Web-{0C320D67-40F8-8339-8992-5B85831DA15A}" dt="2022-02-23T07:30:25.370" v="1"/>
        <pc:sldMkLst>
          <pc:docMk/>
          <pc:sldMk cId="645097607" sldId="283"/>
        </pc:sldMkLst>
        <pc:spChg chg="add del">
          <ac:chgData name="Ajaz Mirza" userId="S::ajmirza@merkleinc.com::3ee7587c-194a-456b-8c5a-678b6ba40419" providerId="AD" clId="Web-{0C320D67-40F8-8339-8992-5B85831DA15A}" dt="2022-02-23T07:30:25.370" v="1"/>
          <ac:spMkLst>
            <pc:docMk/>
            <pc:sldMk cId="645097607" sldId="283"/>
            <ac:spMk id="2" creationId="{02257AA5-FE5B-4D6C-A953-5B64C717E743}"/>
          </ac:spMkLst>
        </pc:spChg>
      </pc:sldChg>
    </pc:docChg>
  </pc:docChgLst>
  <pc:docChgLst>
    <pc:chgData name="Diksha Grover" userId="S::dgrover@merkleinc.com::83f0a1c7-2b6a-4e2b-aff4-7a6daa54da40" providerId="AD" clId="Web-{21E64F63-B1B7-32DC-1D0B-168D244397E4}"/>
    <pc:docChg chg="modSld">
      <pc:chgData name="Diksha Grover" userId="S::dgrover@merkleinc.com::83f0a1c7-2b6a-4e2b-aff4-7a6daa54da40" providerId="AD" clId="Web-{21E64F63-B1B7-32DC-1D0B-168D244397E4}" dt="2022-02-24T05:49:48.187" v="15" actId="20577"/>
      <pc:docMkLst>
        <pc:docMk/>
      </pc:docMkLst>
      <pc:sldChg chg="modSp">
        <pc:chgData name="Diksha Grover" userId="S::dgrover@merkleinc.com::83f0a1c7-2b6a-4e2b-aff4-7a6daa54da40" providerId="AD" clId="Web-{21E64F63-B1B7-32DC-1D0B-168D244397E4}" dt="2022-02-24T05:49:48.187" v="15" actId="20577"/>
        <pc:sldMkLst>
          <pc:docMk/>
          <pc:sldMk cId="2905740248" sldId="2147138540"/>
        </pc:sldMkLst>
        <pc:spChg chg="mod">
          <ac:chgData name="Diksha Grover" userId="S::dgrover@merkleinc.com::83f0a1c7-2b6a-4e2b-aff4-7a6daa54da40" providerId="AD" clId="Web-{21E64F63-B1B7-32DC-1D0B-168D244397E4}" dt="2022-02-24T05:49:48.187" v="15" actId="20577"/>
          <ac:spMkLst>
            <pc:docMk/>
            <pc:sldMk cId="2905740248" sldId="2147138540"/>
            <ac:spMk id="29" creationId="{608E680C-ABC5-4C56-9CD0-AE1F687A1C01}"/>
          </ac:spMkLst>
        </pc:spChg>
      </pc:sldChg>
    </pc:docChg>
  </pc:docChgLst>
  <pc:docChgLst>
    <pc:chgData name="Diksha Grover" userId="S::dgrover@merkleinc.com::83f0a1c7-2b6a-4e2b-aff4-7a6daa54da40" providerId="AD" clId="Web-{C6B00A17-51B7-F727-4A27-F69F46EA420D}"/>
    <pc:docChg chg="modSld">
      <pc:chgData name="Diksha Grover" userId="S::dgrover@merkleinc.com::83f0a1c7-2b6a-4e2b-aff4-7a6daa54da40" providerId="AD" clId="Web-{C6B00A17-51B7-F727-4A27-F69F46EA420D}" dt="2022-02-23T14:25:09.161" v="20" actId="20577"/>
      <pc:docMkLst>
        <pc:docMk/>
      </pc:docMkLst>
      <pc:sldChg chg="modSp">
        <pc:chgData name="Diksha Grover" userId="S::dgrover@merkleinc.com::83f0a1c7-2b6a-4e2b-aff4-7a6daa54da40" providerId="AD" clId="Web-{C6B00A17-51B7-F727-4A27-F69F46EA420D}" dt="2022-02-23T14:25:09.161" v="20" actId="20577"/>
        <pc:sldMkLst>
          <pc:docMk/>
          <pc:sldMk cId="2905740248" sldId="2147138540"/>
        </pc:sldMkLst>
        <pc:spChg chg="mod">
          <ac:chgData name="Diksha Grover" userId="S::dgrover@merkleinc.com::83f0a1c7-2b6a-4e2b-aff4-7a6daa54da40" providerId="AD" clId="Web-{C6B00A17-51B7-F727-4A27-F69F46EA420D}" dt="2022-02-23T14:25:09.161" v="20" actId="20577"/>
          <ac:spMkLst>
            <pc:docMk/>
            <pc:sldMk cId="2905740248" sldId="2147138540"/>
            <ac:spMk id="29" creationId="{608E680C-ABC5-4C56-9CD0-AE1F687A1C01}"/>
          </ac:spMkLst>
        </pc:spChg>
      </pc:sldChg>
    </pc:docChg>
  </pc:docChgLst>
  <pc:docChgLst>
    <pc:chgData name="Diksha Grover" userId="S::dgrover@merkleinc.com::83f0a1c7-2b6a-4e2b-aff4-7a6daa54da40" providerId="AD" clId="Web-{F7C54ACE-3F2D-A99D-7DFE-B20500B3C148}"/>
    <pc:docChg chg="modSld">
      <pc:chgData name="Diksha Grover" userId="S::dgrover@merkleinc.com::83f0a1c7-2b6a-4e2b-aff4-7a6daa54da40" providerId="AD" clId="Web-{F7C54ACE-3F2D-A99D-7DFE-B20500B3C148}" dt="2022-02-28T13:36:38.331" v="127" actId="1076"/>
      <pc:docMkLst>
        <pc:docMk/>
      </pc:docMkLst>
      <pc:sldChg chg="addSp modSp modNotes">
        <pc:chgData name="Diksha Grover" userId="S::dgrover@merkleinc.com::83f0a1c7-2b6a-4e2b-aff4-7a6daa54da40" providerId="AD" clId="Web-{F7C54ACE-3F2D-A99D-7DFE-B20500B3C148}" dt="2022-02-28T13:36:38.206" v="125"/>
        <pc:sldMkLst>
          <pc:docMk/>
          <pc:sldMk cId="207360441" sldId="280"/>
        </pc:sldMkLst>
        <pc:spChg chg="mod">
          <ac:chgData name="Diksha Grover" userId="S::dgrover@merkleinc.com::83f0a1c7-2b6a-4e2b-aff4-7a6daa54da40" providerId="AD" clId="Web-{F7C54ACE-3F2D-A99D-7DFE-B20500B3C148}" dt="2022-02-28T13:35:15.891" v="116" actId="1076"/>
          <ac:spMkLst>
            <pc:docMk/>
            <pc:sldMk cId="207360441" sldId="280"/>
            <ac:spMk id="5" creationId="{8B05ACFB-43BA-634D-9D0B-91DE81E27703}"/>
          </ac:spMkLst>
        </pc:spChg>
        <pc:spChg chg="mod">
          <ac:chgData name="Diksha Grover" userId="S::dgrover@merkleinc.com::83f0a1c7-2b6a-4e2b-aff4-7a6daa54da40" providerId="AD" clId="Web-{F7C54ACE-3F2D-A99D-7DFE-B20500B3C148}" dt="2022-02-28T13:35:15.891" v="117" actId="1076"/>
          <ac:spMkLst>
            <pc:docMk/>
            <pc:sldMk cId="207360441" sldId="280"/>
            <ac:spMk id="6" creationId="{9DC967E1-A166-F348-8ABE-8F8CD34E5E7C}"/>
          </ac:spMkLst>
        </pc:spChg>
        <pc:spChg chg="mod">
          <ac:chgData name="Diksha Grover" userId="S::dgrover@merkleinc.com::83f0a1c7-2b6a-4e2b-aff4-7a6daa54da40" providerId="AD" clId="Web-{F7C54ACE-3F2D-A99D-7DFE-B20500B3C148}" dt="2022-02-28T13:35:15.907" v="118" actId="1076"/>
          <ac:spMkLst>
            <pc:docMk/>
            <pc:sldMk cId="207360441" sldId="280"/>
            <ac:spMk id="7" creationId="{FCAAC962-103F-1344-9A18-DB7B94ECA2A8}"/>
          </ac:spMkLst>
        </pc:spChg>
        <pc:spChg chg="mod">
          <ac:chgData name="Diksha Grover" userId="S::dgrover@merkleinc.com::83f0a1c7-2b6a-4e2b-aff4-7a6daa54da40" providerId="AD" clId="Web-{F7C54ACE-3F2D-A99D-7DFE-B20500B3C148}" dt="2022-02-28T13:35:15.907" v="119" actId="1076"/>
          <ac:spMkLst>
            <pc:docMk/>
            <pc:sldMk cId="207360441" sldId="280"/>
            <ac:spMk id="8" creationId="{3D87157C-D6B6-9944-BB74-ECE3B4904B26}"/>
          </ac:spMkLst>
        </pc:spChg>
        <pc:spChg chg="mod">
          <ac:chgData name="Diksha Grover" userId="S::dgrover@merkleinc.com::83f0a1c7-2b6a-4e2b-aff4-7a6daa54da40" providerId="AD" clId="Web-{F7C54ACE-3F2D-A99D-7DFE-B20500B3C148}" dt="2022-02-28T13:35:15.923" v="120" actId="1076"/>
          <ac:spMkLst>
            <pc:docMk/>
            <pc:sldMk cId="207360441" sldId="280"/>
            <ac:spMk id="9" creationId="{BF2CFB31-E399-FF47-897E-8D74A83A028E}"/>
          </ac:spMkLst>
        </pc:spChg>
        <pc:spChg chg="add mod">
          <ac:chgData name="Diksha Grover" userId="S::dgrover@merkleinc.com::83f0a1c7-2b6a-4e2b-aff4-7a6daa54da40" providerId="AD" clId="Web-{F7C54ACE-3F2D-A99D-7DFE-B20500B3C148}" dt="2022-02-28T13:35:15.923" v="121" actId="1076"/>
          <ac:spMkLst>
            <pc:docMk/>
            <pc:sldMk cId="207360441" sldId="280"/>
            <ac:spMk id="27" creationId="{38FEC873-4B99-413A-87B5-0629B380F3A4}"/>
          </ac:spMkLst>
        </pc:spChg>
        <pc:spChg chg="add mod">
          <ac:chgData name="Diksha Grover" userId="S::dgrover@merkleinc.com::83f0a1c7-2b6a-4e2b-aff4-7a6daa54da40" providerId="AD" clId="Web-{F7C54ACE-3F2D-A99D-7DFE-B20500B3C148}" dt="2022-02-28T13:35:15.923" v="122" actId="1076"/>
          <ac:spMkLst>
            <pc:docMk/>
            <pc:sldMk cId="207360441" sldId="280"/>
            <ac:spMk id="28" creationId="{E224FE77-F32D-4FA0-9D1C-6E6DC4B63ECB}"/>
          </ac:spMkLst>
        </pc:spChg>
        <pc:spChg chg="add mod">
          <ac:chgData name="Diksha Grover" userId="S::dgrover@merkleinc.com::83f0a1c7-2b6a-4e2b-aff4-7a6daa54da40" providerId="AD" clId="Web-{F7C54ACE-3F2D-A99D-7DFE-B20500B3C148}" dt="2022-02-28T13:35:15.938" v="123" actId="1076"/>
          <ac:spMkLst>
            <pc:docMk/>
            <pc:sldMk cId="207360441" sldId="280"/>
            <ac:spMk id="29" creationId="{43529031-D3B0-4B7C-8208-7692C46123FD}"/>
          </ac:spMkLst>
        </pc:spChg>
        <pc:spChg chg="add mod">
          <ac:chgData name="Diksha Grover" userId="S::dgrover@merkleinc.com::83f0a1c7-2b6a-4e2b-aff4-7a6daa54da40" providerId="AD" clId="Web-{F7C54ACE-3F2D-A99D-7DFE-B20500B3C148}" dt="2022-02-28T13:35:15.938" v="124" actId="1076"/>
          <ac:spMkLst>
            <pc:docMk/>
            <pc:sldMk cId="207360441" sldId="280"/>
            <ac:spMk id="30" creationId="{8ACB4561-6AEB-427C-B3C8-FA96673218D8}"/>
          </ac:spMkLst>
        </pc:spChg>
      </pc:sldChg>
      <pc:sldChg chg="modSp">
        <pc:chgData name="Diksha Grover" userId="S::dgrover@merkleinc.com::83f0a1c7-2b6a-4e2b-aff4-7a6daa54da40" providerId="AD" clId="Web-{F7C54ACE-3F2D-A99D-7DFE-B20500B3C148}" dt="2022-02-28T13:36:38.331" v="127" actId="1076"/>
        <pc:sldMkLst>
          <pc:docMk/>
          <pc:sldMk cId="165271334" sldId="2147138544"/>
        </pc:sldMkLst>
        <pc:spChg chg="mod">
          <ac:chgData name="Diksha Grover" userId="S::dgrover@merkleinc.com::83f0a1c7-2b6a-4e2b-aff4-7a6daa54da40" providerId="AD" clId="Web-{F7C54ACE-3F2D-A99D-7DFE-B20500B3C148}" dt="2022-02-28T13:36:38.331" v="127" actId="1076"/>
          <ac:spMkLst>
            <pc:docMk/>
            <pc:sldMk cId="165271334" sldId="2147138544"/>
            <ac:spMk id="7" creationId="{118B9826-FCBA-450A-8001-4946CFC7E9EB}"/>
          </ac:spMkLst>
        </pc:spChg>
      </pc:sldChg>
    </pc:docChg>
  </pc:docChgLst>
  <pc:docChgLst>
    <pc:chgData name="Diksha Grover" userId="S::dgrover@merkleinc.com::83f0a1c7-2b6a-4e2b-aff4-7a6daa54da40" providerId="AD" clId="Web-{9444EB64-1089-6427-9173-0AFF9D778FF2}"/>
    <pc:docChg chg="modSld">
      <pc:chgData name="Diksha Grover" userId="S::dgrover@merkleinc.com::83f0a1c7-2b6a-4e2b-aff4-7a6daa54da40" providerId="AD" clId="Web-{9444EB64-1089-6427-9173-0AFF9D778FF2}" dt="2022-02-18T06:41:33.857" v="35"/>
      <pc:docMkLst>
        <pc:docMk/>
      </pc:docMkLst>
      <pc:sldChg chg="addSp delSp modSp">
        <pc:chgData name="Diksha Grover" userId="S::dgrover@merkleinc.com::83f0a1c7-2b6a-4e2b-aff4-7a6daa54da40" providerId="AD" clId="Web-{9444EB64-1089-6427-9173-0AFF9D778FF2}" dt="2022-02-18T06:41:33.857" v="35"/>
        <pc:sldMkLst>
          <pc:docMk/>
          <pc:sldMk cId="1399369426" sldId="262"/>
        </pc:sldMkLst>
        <pc:spChg chg="add del mod">
          <ac:chgData name="Diksha Grover" userId="S::dgrover@merkleinc.com::83f0a1c7-2b6a-4e2b-aff4-7a6daa54da40" providerId="AD" clId="Web-{9444EB64-1089-6427-9173-0AFF9D778FF2}" dt="2022-02-18T05:44:29.930" v="34"/>
          <ac:spMkLst>
            <pc:docMk/>
            <pc:sldMk cId="1399369426" sldId="262"/>
            <ac:spMk id="2" creationId="{25BDEE06-4CAC-472F-B7B9-7B54A3F2D210}"/>
          </ac:spMkLst>
        </pc:spChg>
        <pc:spChg chg="add del">
          <ac:chgData name="Diksha Grover" userId="S::dgrover@merkleinc.com::83f0a1c7-2b6a-4e2b-aff4-7a6daa54da40" providerId="AD" clId="Web-{9444EB64-1089-6427-9173-0AFF9D778FF2}" dt="2022-02-18T06:41:33.857" v="35"/>
          <ac:spMkLst>
            <pc:docMk/>
            <pc:sldMk cId="1399369426" sldId="262"/>
            <ac:spMk id="6" creationId="{C4D6FC11-A91C-404F-9314-4A527BF2E7CF}"/>
          </ac:spMkLst>
        </pc:spChg>
      </pc:sldChg>
      <pc:sldChg chg="addSp modSp">
        <pc:chgData name="Diksha Grover" userId="S::dgrover@merkleinc.com::83f0a1c7-2b6a-4e2b-aff4-7a6daa54da40" providerId="AD" clId="Web-{9444EB64-1089-6427-9173-0AFF9D778FF2}" dt="2022-02-18T05:41:52.208" v="27" actId="1076"/>
        <pc:sldMkLst>
          <pc:docMk/>
          <pc:sldMk cId="468363472" sldId="263"/>
        </pc:sldMkLst>
        <pc:spChg chg="mod">
          <ac:chgData name="Diksha Grover" userId="S::dgrover@merkleinc.com::83f0a1c7-2b6a-4e2b-aff4-7a6daa54da40" providerId="AD" clId="Web-{9444EB64-1089-6427-9173-0AFF9D778FF2}" dt="2022-02-18T05:23:16.557" v="12" actId="1076"/>
          <ac:spMkLst>
            <pc:docMk/>
            <pc:sldMk cId="468363472" sldId="263"/>
            <ac:spMk id="15" creationId="{9B16182B-2735-4147-9E0A-60E09BCAE3B1}"/>
          </ac:spMkLst>
        </pc:spChg>
        <pc:spChg chg="add mod">
          <ac:chgData name="Diksha Grover" userId="S::dgrover@merkleinc.com::83f0a1c7-2b6a-4e2b-aff4-7a6daa54da40" providerId="AD" clId="Web-{9444EB64-1089-6427-9173-0AFF9D778FF2}" dt="2022-02-18T05:41:52.208" v="27" actId="1076"/>
          <ac:spMkLst>
            <pc:docMk/>
            <pc:sldMk cId="468363472" sldId="263"/>
            <ac:spMk id="16" creationId="{8441B1A5-0611-4D6C-9437-E4664FF3826C}"/>
          </ac:spMkLst>
        </pc:spChg>
        <pc:picChg chg="mod">
          <ac:chgData name="Diksha Grover" userId="S::dgrover@merkleinc.com::83f0a1c7-2b6a-4e2b-aff4-7a6daa54da40" providerId="AD" clId="Web-{9444EB64-1089-6427-9173-0AFF9D778FF2}" dt="2022-02-18T05:29:04.424" v="21" actId="1076"/>
          <ac:picMkLst>
            <pc:docMk/>
            <pc:sldMk cId="468363472" sldId="263"/>
            <ac:picMk id="3" creationId="{740938C0-7850-B043-A2DC-717E443FA31E}"/>
          </ac:picMkLst>
        </pc:picChg>
        <pc:cxnChg chg="mod">
          <ac:chgData name="Diksha Grover" userId="S::dgrover@merkleinc.com::83f0a1c7-2b6a-4e2b-aff4-7a6daa54da40" providerId="AD" clId="Web-{9444EB64-1089-6427-9173-0AFF9D778FF2}" dt="2022-02-18T05:22:20.728" v="3" actId="1076"/>
          <ac:cxnSpMkLst>
            <pc:docMk/>
            <pc:sldMk cId="468363472" sldId="263"/>
            <ac:cxnSpMk id="7" creationId="{6B6C6FDF-0096-8F41-985D-32A6B864FB69}"/>
          </ac:cxnSpMkLst>
        </pc:cxnChg>
        <pc:cxnChg chg="mod">
          <ac:chgData name="Diksha Grover" userId="S::dgrover@merkleinc.com::83f0a1c7-2b6a-4e2b-aff4-7a6daa54da40" providerId="AD" clId="Web-{9444EB64-1089-6427-9173-0AFF9D778FF2}" dt="2022-02-18T05:23:39.620" v="19" actId="1076"/>
          <ac:cxnSpMkLst>
            <pc:docMk/>
            <pc:sldMk cId="468363472" sldId="263"/>
            <ac:cxnSpMk id="8" creationId="{B32D09CF-3998-F844-8474-60A2804B3C69}"/>
          </ac:cxnSpMkLst>
        </pc:cxnChg>
        <pc:cxnChg chg="mod">
          <ac:chgData name="Diksha Grover" userId="S::dgrover@merkleinc.com::83f0a1c7-2b6a-4e2b-aff4-7a6daa54da40" providerId="AD" clId="Web-{9444EB64-1089-6427-9173-0AFF9D778FF2}" dt="2022-02-18T05:22:27.478" v="4" actId="1076"/>
          <ac:cxnSpMkLst>
            <pc:docMk/>
            <pc:sldMk cId="468363472" sldId="263"/>
            <ac:cxnSpMk id="9" creationId="{10FF94C3-8A0D-084B-874A-F700E37A1312}"/>
          </ac:cxnSpMkLst>
        </pc:cxnChg>
        <pc:cxnChg chg="mod">
          <ac:chgData name="Diksha Grover" userId="S::dgrover@merkleinc.com::83f0a1c7-2b6a-4e2b-aff4-7a6daa54da40" providerId="AD" clId="Web-{9444EB64-1089-6427-9173-0AFF9D778FF2}" dt="2022-02-18T05:23:32.620" v="18" actId="1076"/>
          <ac:cxnSpMkLst>
            <pc:docMk/>
            <pc:sldMk cId="468363472" sldId="263"/>
            <ac:cxnSpMk id="10" creationId="{E9591893-91C1-0C4A-9F09-F228AEE04202}"/>
          </ac:cxnSpMkLst>
        </pc:cxnChg>
        <pc:cxnChg chg="mod">
          <ac:chgData name="Diksha Grover" userId="S::dgrover@merkleinc.com::83f0a1c7-2b6a-4e2b-aff4-7a6daa54da40" providerId="AD" clId="Web-{9444EB64-1089-6427-9173-0AFF9D778FF2}" dt="2022-02-18T05:23:21.589" v="15" actId="1076"/>
          <ac:cxnSpMkLst>
            <pc:docMk/>
            <pc:sldMk cId="468363472" sldId="263"/>
            <ac:cxnSpMk id="11" creationId="{AA460D2C-CE50-DD4A-AA00-CBB9B20B6CCE}"/>
          </ac:cxnSpMkLst>
        </pc:cxnChg>
        <pc:cxnChg chg="mod">
          <ac:chgData name="Diksha Grover" userId="S::dgrover@merkleinc.com::83f0a1c7-2b6a-4e2b-aff4-7a6daa54da40" providerId="AD" clId="Web-{9444EB64-1089-6427-9173-0AFF9D778FF2}" dt="2022-02-18T05:23:09.479" v="11" actId="1076"/>
          <ac:cxnSpMkLst>
            <pc:docMk/>
            <pc:sldMk cId="468363472" sldId="263"/>
            <ac:cxnSpMk id="12" creationId="{3A8A38F9-F894-3C43-856E-CCC3047B251D}"/>
          </ac:cxnSpMkLst>
        </pc:cxnChg>
      </pc:sldChg>
    </pc:docChg>
  </pc:docChgLst>
  <pc:docChgLst>
    <pc:chgData name="Abhishek Bannalikar" userId="d0e710e3-8c66-4c56-b54a-5e0610c8b660" providerId="ADAL" clId="{377CD613-AB7B-5A44-8531-5294DF3B31DA}"/>
    <pc:docChg chg="undo custSel modSld">
      <pc:chgData name="Abhishek Bannalikar" userId="d0e710e3-8c66-4c56-b54a-5e0610c8b660" providerId="ADAL" clId="{377CD613-AB7B-5A44-8531-5294DF3B31DA}" dt="2022-03-31T11:28:55.610" v="31" actId="20577"/>
      <pc:docMkLst>
        <pc:docMk/>
      </pc:docMkLst>
      <pc:sldChg chg="modSp mod">
        <pc:chgData name="Abhishek Bannalikar" userId="d0e710e3-8c66-4c56-b54a-5e0610c8b660" providerId="ADAL" clId="{377CD613-AB7B-5A44-8531-5294DF3B31DA}" dt="2022-03-31T11:28:55.610" v="31" actId="20577"/>
        <pc:sldMkLst>
          <pc:docMk/>
          <pc:sldMk cId="755086599" sldId="2147138558"/>
        </pc:sldMkLst>
        <pc:spChg chg="mod">
          <ac:chgData name="Abhishek Bannalikar" userId="d0e710e3-8c66-4c56-b54a-5e0610c8b660" providerId="ADAL" clId="{377CD613-AB7B-5A44-8531-5294DF3B31DA}" dt="2022-03-31T11:28:55.610" v="31" actId="20577"/>
          <ac:spMkLst>
            <pc:docMk/>
            <pc:sldMk cId="755086599" sldId="2147138558"/>
            <ac:spMk id="5" creationId="{79433050-D028-2747-B19F-3BB346386C51}"/>
          </ac:spMkLst>
        </pc:spChg>
      </pc:sldChg>
      <pc:sldChg chg="modSp mod">
        <pc:chgData name="Abhishek Bannalikar" userId="d0e710e3-8c66-4c56-b54a-5e0610c8b660" providerId="ADAL" clId="{377CD613-AB7B-5A44-8531-5294DF3B31DA}" dt="2022-03-31T10:14:15.109" v="30" actId="2711"/>
        <pc:sldMkLst>
          <pc:docMk/>
          <pc:sldMk cId="91876956" sldId="2147138561"/>
        </pc:sldMkLst>
        <pc:spChg chg="mod">
          <ac:chgData name="Abhishek Bannalikar" userId="d0e710e3-8c66-4c56-b54a-5e0610c8b660" providerId="ADAL" clId="{377CD613-AB7B-5A44-8531-5294DF3B31DA}" dt="2022-03-31T10:07:23.228" v="4" actId="14100"/>
          <ac:spMkLst>
            <pc:docMk/>
            <pc:sldMk cId="91876956" sldId="2147138561"/>
            <ac:spMk id="3" creationId="{C5B5880B-20FA-490A-97C3-4EBEB12D4706}"/>
          </ac:spMkLst>
        </pc:spChg>
        <pc:spChg chg="mod">
          <ac:chgData name="Abhishek Bannalikar" userId="d0e710e3-8c66-4c56-b54a-5e0610c8b660" providerId="ADAL" clId="{377CD613-AB7B-5A44-8531-5294DF3B31DA}" dt="2022-03-31T10:14:15.109" v="30" actId="2711"/>
          <ac:spMkLst>
            <pc:docMk/>
            <pc:sldMk cId="91876956" sldId="2147138561"/>
            <ac:spMk id="6" creationId="{0CD5CDF7-1050-8546-BF2F-91801C37B7E6}"/>
          </ac:spMkLst>
        </pc:spChg>
      </pc:sldChg>
      <pc:sldChg chg="modSp mod">
        <pc:chgData name="Abhishek Bannalikar" userId="d0e710e3-8c66-4c56-b54a-5e0610c8b660" providerId="ADAL" clId="{377CD613-AB7B-5A44-8531-5294DF3B31DA}" dt="2022-03-31T10:09:37.608" v="28" actId="1076"/>
        <pc:sldMkLst>
          <pc:docMk/>
          <pc:sldMk cId="1274809925" sldId="2147138562"/>
        </pc:sldMkLst>
        <pc:spChg chg="mod">
          <ac:chgData name="Abhishek Bannalikar" userId="d0e710e3-8c66-4c56-b54a-5e0610c8b660" providerId="ADAL" clId="{377CD613-AB7B-5A44-8531-5294DF3B31DA}" dt="2022-03-31T10:09:37.608" v="28" actId="1076"/>
          <ac:spMkLst>
            <pc:docMk/>
            <pc:sldMk cId="1274809925" sldId="2147138562"/>
            <ac:spMk id="2" creationId="{DB2F5D04-D4D1-FCCC-9095-75A9A3ABE56D}"/>
          </ac:spMkLst>
        </pc:spChg>
        <pc:spChg chg="mod">
          <ac:chgData name="Abhishek Bannalikar" userId="d0e710e3-8c66-4c56-b54a-5e0610c8b660" providerId="ADAL" clId="{377CD613-AB7B-5A44-8531-5294DF3B31DA}" dt="2022-03-31T10:09:16.335" v="25" actId="1076"/>
          <ac:spMkLst>
            <pc:docMk/>
            <pc:sldMk cId="1274809925" sldId="2147138562"/>
            <ac:spMk id="3" creationId="{23343F60-7A66-309A-3D37-F3348D7599C0}"/>
          </ac:spMkLst>
        </pc:spChg>
        <pc:spChg chg="mod">
          <ac:chgData name="Abhishek Bannalikar" userId="d0e710e3-8c66-4c56-b54a-5e0610c8b660" providerId="ADAL" clId="{377CD613-AB7B-5A44-8531-5294DF3B31DA}" dt="2022-03-31T10:09:27.114" v="26" actId="1076"/>
          <ac:spMkLst>
            <pc:docMk/>
            <pc:sldMk cId="1274809925" sldId="2147138562"/>
            <ac:spMk id="11" creationId="{17AD5009-CAED-4C2C-9470-A84873F6853C}"/>
          </ac:spMkLst>
        </pc:spChg>
        <pc:spChg chg="mod">
          <ac:chgData name="Abhishek Bannalikar" userId="d0e710e3-8c66-4c56-b54a-5e0610c8b660" providerId="ADAL" clId="{377CD613-AB7B-5A44-8531-5294DF3B31DA}" dt="2022-03-31T10:08:11.908" v="14" actId="113"/>
          <ac:spMkLst>
            <pc:docMk/>
            <pc:sldMk cId="1274809925" sldId="2147138562"/>
            <ac:spMk id="20" creationId="{05180E34-C783-241D-4867-CF6B51C2A20E}"/>
          </ac:spMkLst>
        </pc:spChg>
        <pc:spChg chg="mod">
          <ac:chgData name="Abhishek Bannalikar" userId="d0e710e3-8c66-4c56-b54a-5e0610c8b660" providerId="ADAL" clId="{377CD613-AB7B-5A44-8531-5294DF3B31DA}" dt="2022-03-31T10:09:32.950" v="27" actId="1076"/>
          <ac:spMkLst>
            <pc:docMk/>
            <pc:sldMk cId="1274809925" sldId="2147138562"/>
            <ac:spMk id="22" creationId="{ED98CB1D-054A-DE8D-4C19-E542ACE2241E}"/>
          </ac:spMkLst>
        </pc:spChg>
        <pc:spChg chg="mod">
          <ac:chgData name="Abhishek Bannalikar" userId="d0e710e3-8c66-4c56-b54a-5e0610c8b660" providerId="ADAL" clId="{377CD613-AB7B-5A44-8531-5294DF3B31DA}" dt="2022-03-31T10:08:16.107" v="15" actId="113"/>
          <ac:spMkLst>
            <pc:docMk/>
            <pc:sldMk cId="1274809925" sldId="2147138562"/>
            <ac:spMk id="24" creationId="{C82097C8-8443-2282-63F9-54EF9BC446A1}"/>
          </ac:spMkLst>
        </pc:spChg>
        <pc:spChg chg="mod">
          <ac:chgData name="Abhishek Bannalikar" userId="d0e710e3-8c66-4c56-b54a-5e0610c8b660" providerId="ADAL" clId="{377CD613-AB7B-5A44-8531-5294DF3B31DA}" dt="2022-03-31T10:07:36.816" v="5" actId="2085"/>
          <ac:spMkLst>
            <pc:docMk/>
            <pc:sldMk cId="1274809925" sldId="2147138562"/>
            <ac:spMk id="25" creationId="{FC8109F6-2052-E9C0-D12F-43431F2789B5}"/>
          </ac:spMkLst>
        </pc:spChg>
        <pc:spChg chg="mod">
          <ac:chgData name="Abhishek Bannalikar" userId="d0e710e3-8c66-4c56-b54a-5e0610c8b660" providerId="ADAL" clId="{377CD613-AB7B-5A44-8531-5294DF3B31DA}" dt="2022-03-31T10:07:49.518" v="10" actId="1076"/>
          <ac:spMkLst>
            <pc:docMk/>
            <pc:sldMk cId="1274809925" sldId="2147138562"/>
            <ac:spMk id="26" creationId="{0977AAE2-9AB2-A2C1-FE7E-5C72182F8E02}"/>
          </ac:spMkLst>
        </pc:spChg>
        <pc:spChg chg="mod">
          <ac:chgData name="Abhishek Bannalikar" userId="d0e710e3-8c66-4c56-b54a-5e0610c8b660" providerId="ADAL" clId="{377CD613-AB7B-5A44-8531-5294DF3B31DA}" dt="2022-03-31T10:07:40.781" v="7" actId="2085"/>
          <ac:spMkLst>
            <pc:docMk/>
            <pc:sldMk cId="1274809925" sldId="2147138562"/>
            <ac:spMk id="28" creationId="{0E72659F-8065-4855-B954-6BB1B3D68355}"/>
          </ac:spMkLst>
        </pc:spChg>
      </pc:sldChg>
    </pc:docChg>
  </pc:docChgLst>
  <pc:docChgLst>
    <pc:chgData name="Diksha Grover" userId="S::dgrover@merkleinc.com::83f0a1c7-2b6a-4e2b-aff4-7a6daa54da40" providerId="AD" clId="Web-{EFA5C758-7B0E-8247-A1F1-A8C9229841FE}"/>
    <pc:docChg chg="addSld delSld modSld">
      <pc:chgData name="Diksha Grover" userId="S::dgrover@merkleinc.com::83f0a1c7-2b6a-4e2b-aff4-7a6daa54da40" providerId="AD" clId="Web-{EFA5C758-7B0E-8247-A1F1-A8C9229841FE}" dt="2022-03-31T10:05:24.020" v="135"/>
      <pc:docMkLst>
        <pc:docMk/>
      </pc:docMkLst>
      <pc:sldChg chg="modSp">
        <pc:chgData name="Diksha Grover" userId="S::dgrover@merkleinc.com::83f0a1c7-2b6a-4e2b-aff4-7a6daa54da40" providerId="AD" clId="Web-{EFA5C758-7B0E-8247-A1F1-A8C9229841FE}" dt="2022-03-31T09:52:10.021" v="8" actId="20577"/>
        <pc:sldMkLst>
          <pc:docMk/>
          <pc:sldMk cId="2905740248" sldId="2147138540"/>
        </pc:sldMkLst>
        <pc:spChg chg="mod">
          <ac:chgData name="Diksha Grover" userId="S::dgrover@merkleinc.com::83f0a1c7-2b6a-4e2b-aff4-7a6daa54da40" providerId="AD" clId="Web-{EFA5C758-7B0E-8247-A1F1-A8C9229841FE}" dt="2022-03-31T09:45:48.232" v="0" actId="1076"/>
          <ac:spMkLst>
            <pc:docMk/>
            <pc:sldMk cId="2905740248" sldId="2147138540"/>
            <ac:spMk id="28" creationId="{68018AA9-6238-417C-8ED4-3AD6FE562715}"/>
          </ac:spMkLst>
        </pc:spChg>
        <pc:spChg chg="mod">
          <ac:chgData name="Diksha Grover" userId="S::dgrover@merkleinc.com::83f0a1c7-2b6a-4e2b-aff4-7a6daa54da40" providerId="AD" clId="Web-{EFA5C758-7B0E-8247-A1F1-A8C9229841FE}" dt="2022-03-31T09:52:10.021" v="8" actId="20577"/>
          <ac:spMkLst>
            <pc:docMk/>
            <pc:sldMk cId="2905740248" sldId="2147138540"/>
            <ac:spMk id="29" creationId="{608E680C-ABC5-4C56-9CD0-AE1F687A1C01}"/>
          </ac:spMkLst>
        </pc:spChg>
      </pc:sldChg>
      <pc:sldChg chg="modSp">
        <pc:chgData name="Diksha Grover" userId="S::dgrover@merkleinc.com::83f0a1c7-2b6a-4e2b-aff4-7a6daa54da40" providerId="AD" clId="Web-{EFA5C758-7B0E-8247-A1F1-A8C9229841FE}" dt="2022-03-31T09:48:26.907" v="6" actId="1076"/>
        <pc:sldMkLst>
          <pc:docMk/>
          <pc:sldMk cId="2602880761" sldId="2147138542"/>
        </pc:sldMkLst>
        <pc:spChg chg="mod">
          <ac:chgData name="Diksha Grover" userId="S::dgrover@merkleinc.com::83f0a1c7-2b6a-4e2b-aff4-7a6daa54da40" providerId="AD" clId="Web-{EFA5C758-7B0E-8247-A1F1-A8C9229841FE}" dt="2022-03-31T09:48:21.860" v="5" actId="1076"/>
          <ac:spMkLst>
            <pc:docMk/>
            <pc:sldMk cId="2602880761" sldId="2147138542"/>
            <ac:spMk id="9" creationId="{164C22B8-293F-4522-94F0-18B096D9D41C}"/>
          </ac:spMkLst>
        </pc:spChg>
        <pc:spChg chg="mod">
          <ac:chgData name="Diksha Grover" userId="S::dgrover@merkleinc.com::83f0a1c7-2b6a-4e2b-aff4-7a6daa54da40" providerId="AD" clId="Web-{EFA5C758-7B0E-8247-A1F1-A8C9229841FE}" dt="2022-03-31T09:48:26.907" v="6" actId="1076"/>
          <ac:spMkLst>
            <pc:docMk/>
            <pc:sldMk cId="2602880761" sldId="2147138542"/>
            <ac:spMk id="10" creationId="{2A1221A8-FF49-4036-9D8F-79E5C8766083}"/>
          </ac:spMkLst>
        </pc:spChg>
      </pc:sldChg>
      <pc:sldChg chg="del">
        <pc:chgData name="Diksha Grover" userId="S::dgrover@merkleinc.com::83f0a1c7-2b6a-4e2b-aff4-7a6daa54da40" providerId="AD" clId="Web-{EFA5C758-7B0E-8247-A1F1-A8C9229841FE}" dt="2022-03-31T09:47:12.906" v="4"/>
        <pc:sldMkLst>
          <pc:docMk/>
          <pc:sldMk cId="2696267417" sldId="2147138550"/>
        </pc:sldMkLst>
      </pc:sldChg>
      <pc:sldChg chg="add del">
        <pc:chgData name="Diksha Grover" userId="S::dgrover@merkleinc.com::83f0a1c7-2b6a-4e2b-aff4-7a6daa54da40" providerId="AD" clId="Web-{EFA5C758-7B0E-8247-A1F1-A8C9229841FE}" dt="2022-03-31T09:47:09.687" v="3"/>
        <pc:sldMkLst>
          <pc:docMk/>
          <pc:sldMk cId="91876956" sldId="2147138561"/>
        </pc:sldMkLst>
      </pc:sldChg>
      <pc:sldChg chg="addSp delSp modSp add mod replId modClrScheme chgLayout">
        <pc:chgData name="Diksha Grover" userId="S::dgrover@merkleinc.com::83f0a1c7-2b6a-4e2b-aff4-7a6daa54da40" providerId="AD" clId="Web-{EFA5C758-7B0E-8247-A1F1-A8C9229841FE}" dt="2022-03-31T10:05:24.020" v="135"/>
        <pc:sldMkLst>
          <pc:docMk/>
          <pc:sldMk cId="1274809925" sldId="2147138562"/>
        </pc:sldMkLst>
        <pc:spChg chg="add mod ord">
          <ac:chgData name="Diksha Grover" userId="S::dgrover@merkleinc.com::83f0a1c7-2b6a-4e2b-aff4-7a6daa54da40" providerId="AD" clId="Web-{EFA5C758-7B0E-8247-A1F1-A8C9229841FE}" dt="2022-03-31T09:57:29.574" v="56"/>
          <ac:spMkLst>
            <pc:docMk/>
            <pc:sldMk cId="1274809925" sldId="2147138562"/>
            <ac:spMk id="2" creationId="{DB2F5D04-D4D1-FCCC-9095-75A9A3ABE56D}"/>
          </ac:spMkLst>
        </pc:spChg>
        <pc:spChg chg="add mod ord">
          <ac:chgData name="Diksha Grover" userId="S::dgrover@merkleinc.com::83f0a1c7-2b6a-4e2b-aff4-7a6daa54da40" providerId="AD" clId="Web-{EFA5C758-7B0E-8247-A1F1-A8C9229841FE}" dt="2022-03-31T10:04:25.753" v="129" actId="1076"/>
          <ac:spMkLst>
            <pc:docMk/>
            <pc:sldMk cId="1274809925" sldId="2147138562"/>
            <ac:spMk id="3" creationId="{23343F60-7A66-309A-3D37-F3348D7599C0}"/>
          </ac:spMkLst>
        </pc:spChg>
        <pc:spChg chg="add del mod ord">
          <ac:chgData name="Diksha Grover" userId="S::dgrover@merkleinc.com::83f0a1c7-2b6a-4e2b-aff4-7a6daa54da40" providerId="AD" clId="Web-{EFA5C758-7B0E-8247-A1F1-A8C9229841FE}" dt="2022-03-31T09:54:59.930" v="24"/>
          <ac:spMkLst>
            <pc:docMk/>
            <pc:sldMk cId="1274809925" sldId="2147138562"/>
            <ac:spMk id="4" creationId="{154E4F58-941F-A762-B137-F4DE3220FD19}"/>
          </ac:spMkLst>
        </pc:spChg>
        <pc:spChg chg="del mod">
          <ac:chgData name="Diksha Grover" userId="S::dgrover@merkleinc.com::83f0a1c7-2b6a-4e2b-aff4-7a6daa54da40" providerId="AD" clId="Web-{EFA5C758-7B0E-8247-A1F1-A8C9229841FE}" dt="2022-03-31T09:54:23.367" v="12"/>
          <ac:spMkLst>
            <pc:docMk/>
            <pc:sldMk cId="1274809925" sldId="2147138562"/>
            <ac:spMk id="5" creationId="{A02EFC8B-7D56-45D0-BBF4-859029E403A6}"/>
          </ac:spMkLst>
        </pc:spChg>
        <pc:spChg chg="del">
          <ac:chgData name="Diksha Grover" userId="S::dgrover@merkleinc.com::83f0a1c7-2b6a-4e2b-aff4-7a6daa54da40" providerId="AD" clId="Web-{EFA5C758-7B0E-8247-A1F1-A8C9229841FE}" dt="2022-03-31T09:54:57.524" v="23"/>
          <ac:spMkLst>
            <pc:docMk/>
            <pc:sldMk cId="1274809925" sldId="2147138562"/>
            <ac:spMk id="6" creationId="{423A1E69-4AFD-48C5-AE74-CD97C943CCC0}"/>
          </ac:spMkLst>
        </pc:spChg>
        <pc:spChg chg="del">
          <ac:chgData name="Diksha Grover" userId="S::dgrover@merkleinc.com::83f0a1c7-2b6a-4e2b-aff4-7a6daa54da40" providerId="AD" clId="Web-{EFA5C758-7B0E-8247-A1F1-A8C9229841FE}" dt="2022-03-31T10:00:13.295" v="101"/>
          <ac:spMkLst>
            <pc:docMk/>
            <pc:sldMk cId="1274809925" sldId="2147138562"/>
            <ac:spMk id="7" creationId="{D56F37CB-784C-4090-9A82-117F20598A48}"/>
          </ac:spMkLst>
        </pc:spChg>
        <pc:spChg chg="del">
          <ac:chgData name="Diksha Grover" userId="S::dgrover@merkleinc.com::83f0a1c7-2b6a-4e2b-aff4-7a6daa54da40" providerId="AD" clId="Web-{EFA5C758-7B0E-8247-A1F1-A8C9229841FE}" dt="2022-03-31T09:54:27.492" v="13"/>
          <ac:spMkLst>
            <pc:docMk/>
            <pc:sldMk cId="1274809925" sldId="2147138562"/>
            <ac:spMk id="8" creationId="{0514E1DF-5B0B-4992-89E2-B73ABFD63439}"/>
          </ac:spMkLst>
        </pc:spChg>
        <pc:spChg chg="del">
          <ac:chgData name="Diksha Grover" userId="S::dgrover@merkleinc.com::83f0a1c7-2b6a-4e2b-aff4-7a6daa54da40" providerId="AD" clId="Web-{EFA5C758-7B0E-8247-A1F1-A8C9229841FE}" dt="2022-03-31T09:54:53.539" v="21"/>
          <ac:spMkLst>
            <pc:docMk/>
            <pc:sldMk cId="1274809925" sldId="2147138562"/>
            <ac:spMk id="9" creationId="{65BE8B72-5797-4F63-B608-14EEC0F587BE}"/>
          </ac:spMkLst>
        </pc:spChg>
        <pc:spChg chg="del mod">
          <ac:chgData name="Diksha Grover" userId="S::dgrover@merkleinc.com::83f0a1c7-2b6a-4e2b-aff4-7a6daa54da40" providerId="AD" clId="Web-{EFA5C758-7B0E-8247-A1F1-A8C9229841FE}" dt="2022-03-31T09:54:47.321" v="19"/>
          <ac:spMkLst>
            <pc:docMk/>
            <pc:sldMk cId="1274809925" sldId="2147138562"/>
            <ac:spMk id="10" creationId="{0560AA82-FF74-4A30-AA3B-AC4B20AEF052}"/>
          </ac:spMkLst>
        </pc:spChg>
        <pc:spChg chg="add mod">
          <ac:chgData name="Diksha Grover" userId="S::dgrover@merkleinc.com::83f0a1c7-2b6a-4e2b-aff4-7a6daa54da40" providerId="AD" clId="Web-{EFA5C758-7B0E-8247-A1F1-A8C9229841FE}" dt="2022-03-31T09:58:08.793" v="61" actId="1076"/>
          <ac:spMkLst>
            <pc:docMk/>
            <pc:sldMk cId="1274809925" sldId="2147138562"/>
            <ac:spMk id="11" creationId="{17AD5009-CAED-4C2C-9470-A84873F6853C}"/>
          </ac:spMkLst>
        </pc:spChg>
        <pc:spChg chg="del">
          <ac:chgData name="Diksha Grover" userId="S::dgrover@merkleinc.com::83f0a1c7-2b6a-4e2b-aff4-7a6daa54da40" providerId="AD" clId="Web-{EFA5C758-7B0E-8247-A1F1-A8C9229841FE}" dt="2022-03-31T09:54:34.164" v="15"/>
          <ac:spMkLst>
            <pc:docMk/>
            <pc:sldMk cId="1274809925" sldId="2147138562"/>
            <ac:spMk id="12" creationId="{CC0645BF-FBBC-4139-90C1-EC37A0B8169C}"/>
          </ac:spMkLst>
        </pc:spChg>
        <pc:spChg chg="add del mod">
          <ac:chgData name="Diksha Grover" userId="S::dgrover@merkleinc.com::83f0a1c7-2b6a-4e2b-aff4-7a6daa54da40" providerId="AD" clId="Web-{EFA5C758-7B0E-8247-A1F1-A8C9229841FE}" dt="2022-03-31T09:59:36.529" v="93"/>
          <ac:spMkLst>
            <pc:docMk/>
            <pc:sldMk cId="1274809925" sldId="2147138562"/>
            <ac:spMk id="13" creationId="{40F20701-8F4B-4BED-B248-4D6E7974C680}"/>
          </ac:spMkLst>
        </pc:spChg>
        <pc:spChg chg="del">
          <ac:chgData name="Diksha Grover" userId="S::dgrover@merkleinc.com::83f0a1c7-2b6a-4e2b-aff4-7a6daa54da40" providerId="AD" clId="Web-{EFA5C758-7B0E-8247-A1F1-A8C9229841FE}" dt="2022-03-31T09:54:55.664" v="22"/>
          <ac:spMkLst>
            <pc:docMk/>
            <pc:sldMk cId="1274809925" sldId="2147138562"/>
            <ac:spMk id="14" creationId="{3E2F3361-415C-4EE4-AB84-9400288913BB}"/>
          </ac:spMkLst>
        </pc:spChg>
        <pc:spChg chg="add del mod">
          <ac:chgData name="Diksha Grover" userId="S::dgrover@merkleinc.com::83f0a1c7-2b6a-4e2b-aff4-7a6daa54da40" providerId="AD" clId="Web-{EFA5C758-7B0E-8247-A1F1-A8C9229841FE}" dt="2022-03-31T09:58:30.231" v="69"/>
          <ac:spMkLst>
            <pc:docMk/>
            <pc:sldMk cId="1274809925" sldId="2147138562"/>
            <ac:spMk id="15" creationId="{1CE36CFD-5283-D594-18B2-E8582E3C00B2}"/>
          </ac:spMkLst>
        </pc:spChg>
        <pc:spChg chg="del">
          <ac:chgData name="Diksha Grover" userId="S::dgrover@merkleinc.com::83f0a1c7-2b6a-4e2b-aff4-7a6daa54da40" providerId="AD" clId="Web-{EFA5C758-7B0E-8247-A1F1-A8C9229841FE}" dt="2022-03-31T09:54:42.102" v="17"/>
          <ac:spMkLst>
            <pc:docMk/>
            <pc:sldMk cId="1274809925" sldId="2147138562"/>
            <ac:spMk id="16" creationId="{D551C4DA-4440-43CF-BF46-08030B743B71}"/>
          </ac:spMkLst>
        </pc:spChg>
        <pc:spChg chg="add del mod">
          <ac:chgData name="Diksha Grover" userId="S::dgrover@merkleinc.com::83f0a1c7-2b6a-4e2b-aff4-7a6daa54da40" providerId="AD" clId="Web-{EFA5C758-7B0E-8247-A1F1-A8C9229841FE}" dt="2022-03-31T09:59:48.873" v="96"/>
          <ac:spMkLst>
            <pc:docMk/>
            <pc:sldMk cId="1274809925" sldId="2147138562"/>
            <ac:spMk id="17" creationId="{C37D45E5-61E8-E813-116D-9C30D8335AD4}"/>
          </ac:spMkLst>
        </pc:spChg>
        <pc:spChg chg="add del mod">
          <ac:chgData name="Diksha Grover" userId="S::dgrover@merkleinc.com::83f0a1c7-2b6a-4e2b-aff4-7a6daa54da40" providerId="AD" clId="Web-{EFA5C758-7B0E-8247-A1F1-A8C9229841FE}" dt="2022-03-31T09:59:50.061" v="97"/>
          <ac:spMkLst>
            <pc:docMk/>
            <pc:sldMk cId="1274809925" sldId="2147138562"/>
            <ac:spMk id="18" creationId="{05D02888-75ED-02C0-8516-9EB44A001DD9}"/>
          </ac:spMkLst>
        </pc:spChg>
        <pc:spChg chg="add mod">
          <ac:chgData name="Diksha Grover" userId="S::dgrover@merkleinc.com::83f0a1c7-2b6a-4e2b-aff4-7a6daa54da40" providerId="AD" clId="Web-{EFA5C758-7B0E-8247-A1F1-A8C9229841FE}" dt="2022-03-31T10:02:29.845" v="108" actId="1076"/>
          <ac:spMkLst>
            <pc:docMk/>
            <pc:sldMk cId="1274809925" sldId="2147138562"/>
            <ac:spMk id="20" creationId="{05180E34-C783-241D-4867-CF6B51C2A20E}"/>
          </ac:spMkLst>
        </pc:spChg>
        <pc:spChg chg="add mod">
          <ac:chgData name="Diksha Grover" userId="S::dgrover@merkleinc.com::83f0a1c7-2b6a-4e2b-aff4-7a6daa54da40" providerId="AD" clId="Web-{EFA5C758-7B0E-8247-A1F1-A8C9229841FE}" dt="2022-03-31T10:02:02.688" v="106" actId="14100"/>
          <ac:spMkLst>
            <pc:docMk/>
            <pc:sldMk cId="1274809925" sldId="2147138562"/>
            <ac:spMk id="22" creationId="{ED98CB1D-054A-DE8D-4C19-E542ACE2241E}"/>
          </ac:spMkLst>
        </pc:spChg>
        <pc:spChg chg="add mod">
          <ac:chgData name="Diksha Grover" userId="S::dgrover@merkleinc.com::83f0a1c7-2b6a-4e2b-aff4-7a6daa54da40" providerId="AD" clId="Web-{EFA5C758-7B0E-8247-A1F1-A8C9229841FE}" dt="2022-03-31T10:04:29.597" v="130" actId="1076"/>
          <ac:spMkLst>
            <pc:docMk/>
            <pc:sldMk cId="1274809925" sldId="2147138562"/>
            <ac:spMk id="24" creationId="{C82097C8-8443-2282-63F9-54EF9BC446A1}"/>
          </ac:spMkLst>
        </pc:spChg>
        <pc:spChg chg="add mod ord">
          <ac:chgData name="Diksha Grover" userId="S::dgrover@merkleinc.com::83f0a1c7-2b6a-4e2b-aff4-7a6daa54da40" providerId="AD" clId="Web-{EFA5C758-7B0E-8247-A1F1-A8C9229841FE}" dt="2022-03-31T10:02:56.580" v="113"/>
          <ac:spMkLst>
            <pc:docMk/>
            <pc:sldMk cId="1274809925" sldId="2147138562"/>
            <ac:spMk id="25" creationId="{FC8109F6-2052-E9C0-D12F-43431F2789B5}"/>
          </ac:spMkLst>
        </pc:spChg>
        <pc:spChg chg="add mod ord">
          <ac:chgData name="Diksha Grover" userId="S::dgrover@merkleinc.com::83f0a1c7-2b6a-4e2b-aff4-7a6daa54da40" providerId="AD" clId="Web-{EFA5C758-7B0E-8247-A1F1-A8C9229841FE}" dt="2022-03-31T10:04:36.988" v="132" actId="14100"/>
          <ac:spMkLst>
            <pc:docMk/>
            <pc:sldMk cId="1274809925" sldId="2147138562"/>
            <ac:spMk id="26" creationId="{0977AAE2-9AB2-A2C1-FE7E-5C72182F8E02}"/>
          </ac:spMkLst>
        </pc:spChg>
        <pc:spChg chg="add del">
          <ac:chgData name="Diksha Grover" userId="S::dgrover@merkleinc.com::83f0a1c7-2b6a-4e2b-aff4-7a6daa54da40" providerId="AD" clId="Web-{EFA5C758-7B0E-8247-A1F1-A8C9229841FE}" dt="2022-03-31T10:04:39.441" v="133"/>
          <ac:spMkLst>
            <pc:docMk/>
            <pc:sldMk cId="1274809925" sldId="2147138562"/>
            <ac:spMk id="27" creationId="{B683F459-5BE6-6679-5791-D7AAF9AF9F9C}"/>
          </ac:spMkLst>
        </pc:spChg>
        <pc:spChg chg="add mod ord">
          <ac:chgData name="Diksha Grover" userId="S::dgrover@merkleinc.com::83f0a1c7-2b6a-4e2b-aff4-7a6daa54da40" providerId="AD" clId="Web-{EFA5C758-7B0E-8247-A1F1-A8C9229841FE}" dt="2022-03-31T10:05:24.020" v="135"/>
          <ac:spMkLst>
            <pc:docMk/>
            <pc:sldMk cId="1274809925" sldId="2147138562"/>
            <ac:spMk id="28" creationId="{0E72659F-8065-4855-B954-6BB1B3D68355}"/>
          </ac:spMkLst>
        </pc:spChg>
      </pc:sldChg>
      <pc:sldChg chg="add del replId">
        <pc:chgData name="Diksha Grover" userId="S::dgrover@merkleinc.com::83f0a1c7-2b6a-4e2b-aff4-7a6daa54da40" providerId="AD" clId="Web-{EFA5C758-7B0E-8247-A1F1-A8C9229841FE}" dt="2022-03-31T09:59:12.919" v="90"/>
        <pc:sldMkLst>
          <pc:docMk/>
          <pc:sldMk cId="4143445010" sldId="21471385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CB327-4F02-4650-A1D8-6AAC4E4B6DC3}" type="datetimeFigureOut">
              <a:t>3/31/22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89AFC-710A-457D-9363-9B6D6807C65E}" type="slidenum">
              <a:t>‹#›</a:t>
            </a:fld>
            <a:endParaRPr lang="en-US"/>
          </a:p>
        </p:txBody>
      </p:sp>
    </p:spTree>
    <p:extLst>
      <p:ext uri="{BB962C8B-B14F-4D97-AF65-F5344CB8AC3E}">
        <p14:creationId xmlns:p14="http://schemas.microsoft.com/office/powerpoint/2010/main" val="2226831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589AFC-710A-457D-9363-9B6D6807C65E}" type="slidenum">
              <a:rPr lang="en-US"/>
              <a:t>2</a:t>
            </a:fld>
            <a:endParaRPr lang="en-US"/>
          </a:p>
        </p:txBody>
      </p:sp>
    </p:spTree>
    <p:extLst>
      <p:ext uri="{BB962C8B-B14F-4D97-AF65-F5344CB8AC3E}">
        <p14:creationId xmlns:p14="http://schemas.microsoft.com/office/powerpoint/2010/main" val="213056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AD6AD-028C-42F2-9F9A-0CB45E44CB25}" type="slidenum">
              <a:rPr lang="da-DK" smtClean="0"/>
              <a:pPr/>
              <a:t>4</a:t>
            </a:fld>
            <a:endParaRPr lang="da-DK"/>
          </a:p>
        </p:txBody>
      </p:sp>
    </p:spTree>
    <p:extLst>
      <p:ext uri="{BB962C8B-B14F-4D97-AF65-F5344CB8AC3E}">
        <p14:creationId xmlns:p14="http://schemas.microsoft.com/office/powerpoint/2010/main" val="3106245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AD6AD-028C-42F2-9F9A-0CB45E44CB25}" type="slidenum">
              <a:rPr lang="da-DK" smtClean="0"/>
              <a:pPr/>
              <a:t>6</a:t>
            </a:fld>
            <a:endParaRPr lang="da-DK"/>
          </a:p>
        </p:txBody>
      </p:sp>
    </p:spTree>
    <p:extLst>
      <p:ext uri="{BB962C8B-B14F-4D97-AF65-F5344CB8AC3E}">
        <p14:creationId xmlns:p14="http://schemas.microsoft.com/office/powerpoint/2010/main" val="1161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bg1"/>
              </a:solidFill>
            </a:endParaRPr>
          </a:p>
        </p:txBody>
      </p:sp>
      <p:sp>
        <p:nvSpPr>
          <p:cNvPr id="4" name="Slide Number Placeholder 3"/>
          <p:cNvSpPr>
            <a:spLocks noGrp="1"/>
          </p:cNvSpPr>
          <p:nvPr>
            <p:ph type="sldNum" sz="quarter" idx="5"/>
          </p:nvPr>
        </p:nvSpPr>
        <p:spPr/>
        <p:txBody>
          <a:bodyPr/>
          <a:lstStyle/>
          <a:p>
            <a:fld id="{D85AD6AD-028C-42F2-9F9A-0CB45E44CB25}" type="slidenum">
              <a:rPr lang="da-DK" smtClean="0"/>
              <a:pPr/>
              <a:t>9</a:t>
            </a:fld>
            <a:endParaRPr lang="da-DK"/>
          </a:p>
        </p:txBody>
      </p:sp>
    </p:spTree>
    <p:extLst>
      <p:ext uri="{BB962C8B-B14F-4D97-AF65-F5344CB8AC3E}">
        <p14:creationId xmlns:p14="http://schemas.microsoft.com/office/powerpoint/2010/main" val="337606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AD6AD-028C-42F2-9F9A-0CB45E44CB25}" type="slidenum">
              <a:rPr lang="da-DK" smtClean="0"/>
              <a:pPr/>
              <a:t>10</a:t>
            </a:fld>
            <a:endParaRPr lang="da-DK"/>
          </a:p>
        </p:txBody>
      </p:sp>
    </p:spTree>
    <p:extLst>
      <p:ext uri="{BB962C8B-B14F-4D97-AF65-F5344CB8AC3E}">
        <p14:creationId xmlns:p14="http://schemas.microsoft.com/office/powerpoint/2010/main" val="311988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AD6AD-028C-42F2-9F9A-0CB45E44CB25}" type="slidenum">
              <a:rPr lang="da-DK" smtClean="0"/>
              <a:pPr/>
              <a:t>13</a:t>
            </a:fld>
            <a:endParaRPr lang="da-DK"/>
          </a:p>
        </p:txBody>
      </p:sp>
    </p:spTree>
    <p:extLst>
      <p:ext uri="{BB962C8B-B14F-4D97-AF65-F5344CB8AC3E}">
        <p14:creationId xmlns:p14="http://schemas.microsoft.com/office/powerpoint/2010/main" val="213734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5AD6AD-028C-42F2-9F9A-0CB45E44CB25}" type="slidenum">
              <a:rPr lang="da-DK" smtClean="0"/>
              <a:pPr/>
              <a:t>15</a:t>
            </a:fld>
            <a:endParaRPr lang="da-DK"/>
          </a:p>
        </p:txBody>
      </p:sp>
    </p:spTree>
    <p:extLst>
      <p:ext uri="{BB962C8B-B14F-4D97-AF65-F5344CB8AC3E}">
        <p14:creationId xmlns:p14="http://schemas.microsoft.com/office/powerpoint/2010/main" val="1085925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533399"/>
            <a:ext cx="11125200" cy="2870201"/>
          </a:xfrm>
        </p:spPr>
        <p:txBody>
          <a:bodyPr anchor="b">
            <a:noAutofit/>
          </a:bodyPr>
          <a:lstStyle>
            <a:lvl1pPr>
              <a:lnSpc>
                <a:spcPct val="80000"/>
              </a:lnSpc>
              <a:defRPr sz="8800">
                <a:solidFill>
                  <a:schemeClr val="accent2"/>
                </a:solidFill>
              </a:defRPr>
            </a:lvl1pPr>
          </a:lstStyle>
          <a:p>
            <a:r>
              <a:rPr lang="en-US"/>
              <a:t>CLICK TO EDIT </a:t>
            </a:r>
            <a:br>
              <a:rPr lang="en-US"/>
            </a:br>
            <a:r>
              <a:rPr lang="en-US"/>
              <a:t>TITLE STYLE</a:t>
            </a:r>
          </a:p>
        </p:txBody>
      </p:sp>
      <p:pic>
        <p:nvPicPr>
          <p:cNvPr id="21" name="Graphic 20">
            <a:extLst>
              <a:ext uri="{FF2B5EF4-FFF2-40B4-BE49-F238E27FC236}">
                <a16:creationId xmlns:a16="http://schemas.microsoft.com/office/drawing/2014/main" id="{E5085197-0594-9E47-917D-83B86C4B85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100" y="6351798"/>
            <a:ext cx="1400350" cy="174200"/>
          </a:xfrm>
          <a:prstGeom prst="rect">
            <a:avLst/>
          </a:prstGeom>
        </p:spPr>
      </p:pic>
      <p:sp>
        <p:nvSpPr>
          <p:cNvPr id="22" name="Text Placeholder 12">
            <a:extLst>
              <a:ext uri="{FF2B5EF4-FFF2-40B4-BE49-F238E27FC236}">
                <a16:creationId xmlns:a16="http://schemas.microsoft.com/office/drawing/2014/main" id="{1113FBD2-393A-2E4A-A8AB-45F368B8C6B4}"/>
              </a:ext>
            </a:extLst>
          </p:cNvPr>
          <p:cNvSpPr>
            <a:spLocks noGrp="1"/>
          </p:cNvSpPr>
          <p:nvPr>
            <p:ph type="body" sz="quarter" idx="10"/>
          </p:nvPr>
        </p:nvSpPr>
        <p:spPr>
          <a:xfrm>
            <a:off x="533401" y="3464233"/>
            <a:ext cx="5562599" cy="2530167"/>
          </a:xfrm>
        </p:spPr>
        <p:txBody>
          <a:bodyPr tIns="45720">
            <a:noAutofit/>
          </a:bodyPr>
          <a:lstStyle>
            <a:lvl1pPr marL="0" indent="0">
              <a:buNone/>
              <a:defRPr sz="1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550B9285-DE88-A14F-9C1D-5AC88D36343B}"/>
              </a:ext>
            </a:extLst>
          </p:cNvPr>
          <p:cNvSpPr txBox="1"/>
          <p:nvPr userDrawn="1"/>
        </p:nvSpPr>
        <p:spPr>
          <a:xfrm>
            <a:off x="9144001" y="6248401"/>
            <a:ext cx="2743200" cy="380994"/>
          </a:xfrm>
          <a:prstGeom prst="rect">
            <a:avLst/>
          </a:prstGeom>
          <a:noFill/>
        </p:spPr>
        <p:txBody>
          <a:bodyPr wrap="square" bIns="0" rtlCol="0" anchor="b">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0" i="0">
                <a:solidFill>
                  <a:srgbClr val="41547D"/>
                </a:solidFill>
                <a:latin typeface="Proxima Nova" panose="02000506030000020004" pitchFamily="2" charset="0"/>
                <a:ea typeface="Calibri Light" charset="0"/>
                <a:cs typeface="Arial" panose="020B0604020202020204" pitchFamily="34" charset="0"/>
              </a:rPr>
              <a:t>© 2021 Merkle, Inc. All Rights Reserved. Confidential.</a:t>
            </a:r>
          </a:p>
        </p:txBody>
      </p:sp>
    </p:spTree>
    <p:extLst>
      <p:ext uri="{BB962C8B-B14F-4D97-AF65-F5344CB8AC3E}">
        <p14:creationId xmlns:p14="http://schemas.microsoft.com/office/powerpoint/2010/main" val="247514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3389671" cy="5486400"/>
          </a:xfrm>
        </p:spPr>
        <p:txBody>
          <a:bodyPr>
            <a:noAutofit/>
          </a:bodyPr>
          <a:lstStyle>
            <a:lvl1pPr>
              <a:lnSpc>
                <a:spcPct val="80000"/>
              </a:lnSpc>
              <a:defRPr sz="4000"/>
            </a:lvl1pPr>
          </a:lstStyle>
          <a:p>
            <a:r>
              <a:rPr lang="en-US"/>
              <a:t>Click to edit title style</a:t>
            </a:r>
          </a:p>
        </p:txBody>
      </p:sp>
      <p:sp>
        <p:nvSpPr>
          <p:cNvPr id="3" name="Picture Placeholder 6">
            <a:extLst>
              <a:ext uri="{FF2B5EF4-FFF2-40B4-BE49-F238E27FC236}">
                <a16:creationId xmlns:a16="http://schemas.microsoft.com/office/drawing/2014/main" id="{55D30DB2-0B22-D74C-8BA2-B6D3D9C96B47}"/>
              </a:ext>
            </a:extLst>
          </p:cNvPr>
          <p:cNvSpPr>
            <a:spLocks noGrp="1"/>
          </p:cNvSpPr>
          <p:nvPr>
            <p:ph type="pic" sz="quarter" idx="12" hasCustomPrompt="1"/>
          </p:nvPr>
        </p:nvSpPr>
        <p:spPr>
          <a:xfrm>
            <a:off x="4185920" y="533400"/>
            <a:ext cx="7472680" cy="5486400"/>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Tree>
    <p:extLst>
      <p:ext uri="{BB962C8B-B14F-4D97-AF65-F5344CB8AC3E}">
        <p14:creationId xmlns:p14="http://schemas.microsoft.com/office/powerpoint/2010/main" val="66729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Body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5562600" cy="1560871"/>
          </a:xfrm>
        </p:spPr>
        <p:txBody>
          <a:bodyPr anchor="b">
            <a:noAutofit/>
          </a:bodyPr>
          <a:lstStyle>
            <a:lvl1pPr>
              <a:lnSpc>
                <a:spcPct val="80000"/>
              </a:lnSpc>
              <a:defRPr sz="2400"/>
            </a:lvl1pPr>
          </a:lstStyle>
          <a:p>
            <a:r>
              <a:rPr lang="en-US"/>
              <a:t>Click to edit title style</a:t>
            </a:r>
          </a:p>
        </p:txBody>
      </p:sp>
      <p:sp>
        <p:nvSpPr>
          <p:cNvPr id="4" name="Text Placeholder 3">
            <a:extLst>
              <a:ext uri="{FF2B5EF4-FFF2-40B4-BE49-F238E27FC236}">
                <a16:creationId xmlns:a16="http://schemas.microsoft.com/office/drawing/2014/main" id="{39607EAE-BBAB-BD43-BDCF-F7562B04EA7C}"/>
              </a:ext>
            </a:extLst>
          </p:cNvPr>
          <p:cNvSpPr>
            <a:spLocks noGrp="1"/>
          </p:cNvSpPr>
          <p:nvPr>
            <p:ph type="body" sz="quarter" idx="10"/>
          </p:nvPr>
        </p:nvSpPr>
        <p:spPr>
          <a:xfrm>
            <a:off x="533400" y="2172930"/>
            <a:ext cx="5562600" cy="3846870"/>
          </a:xfrm>
        </p:spPr>
        <p:txBody>
          <a:bodyPr>
            <a:noAutofit/>
          </a:bodyPr>
          <a:lstStyle>
            <a:lvl1pPr>
              <a:defRPr>
                <a:solidFill>
                  <a:schemeClr val="tx1"/>
                </a:solidFill>
              </a:defRPr>
            </a:lvl1pPr>
            <a:lvl2pPr marL="457200" indent="0">
              <a:buNone/>
              <a:defRPr/>
            </a:lvl2pPr>
          </a:lstStyle>
          <a:p>
            <a:pPr lvl="0"/>
            <a:r>
              <a:rPr lang="en-US"/>
              <a:t>Click to edit Master text styles</a:t>
            </a:r>
          </a:p>
        </p:txBody>
      </p:sp>
      <p:sp>
        <p:nvSpPr>
          <p:cNvPr id="5" name="Picture Placeholder 6">
            <a:extLst>
              <a:ext uri="{FF2B5EF4-FFF2-40B4-BE49-F238E27FC236}">
                <a16:creationId xmlns:a16="http://schemas.microsoft.com/office/drawing/2014/main" id="{58AAA2F3-B0D3-AC4D-B0A9-7AE02BAB722B}"/>
              </a:ext>
            </a:extLst>
          </p:cNvPr>
          <p:cNvSpPr>
            <a:spLocks noGrp="1"/>
          </p:cNvSpPr>
          <p:nvPr>
            <p:ph type="pic" sz="quarter" idx="12" hasCustomPrompt="1"/>
          </p:nvPr>
        </p:nvSpPr>
        <p:spPr>
          <a:xfrm>
            <a:off x="6309360" y="533400"/>
            <a:ext cx="5349240" cy="5478463"/>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Tree>
    <p:extLst>
      <p:ext uri="{BB962C8B-B14F-4D97-AF65-F5344CB8AC3E}">
        <p14:creationId xmlns:p14="http://schemas.microsoft.com/office/powerpoint/2010/main" val="2117433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Body + Image - Horizontal">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BB451AA-9497-4443-A37A-E2A59247783B}"/>
              </a:ext>
            </a:extLst>
          </p:cNvPr>
          <p:cNvSpPr>
            <a:spLocks noGrp="1"/>
          </p:cNvSpPr>
          <p:nvPr>
            <p:ph type="pic" sz="quarter" idx="12" hasCustomPrompt="1"/>
          </p:nvPr>
        </p:nvSpPr>
        <p:spPr>
          <a:xfrm>
            <a:off x="0" y="0"/>
            <a:ext cx="12192000" cy="3175819"/>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3429001"/>
            <a:ext cx="3478161" cy="1700982"/>
          </a:xfrm>
        </p:spPr>
        <p:txBody>
          <a:bodyPr anchor="t">
            <a:noAutofit/>
          </a:bodyPr>
          <a:lstStyle>
            <a:lvl1pPr>
              <a:lnSpc>
                <a:spcPct val="80000"/>
              </a:lnSpc>
              <a:defRPr sz="2400"/>
            </a:lvl1pPr>
          </a:lstStyle>
          <a:p>
            <a:r>
              <a:rPr lang="en-US"/>
              <a:t>Click to edit title style</a:t>
            </a:r>
          </a:p>
        </p:txBody>
      </p:sp>
      <p:sp>
        <p:nvSpPr>
          <p:cNvPr id="4" name="Text Placeholder 3">
            <a:extLst>
              <a:ext uri="{FF2B5EF4-FFF2-40B4-BE49-F238E27FC236}">
                <a16:creationId xmlns:a16="http://schemas.microsoft.com/office/drawing/2014/main" id="{39607EAE-BBAB-BD43-BDCF-F7562B04EA7C}"/>
              </a:ext>
            </a:extLst>
          </p:cNvPr>
          <p:cNvSpPr>
            <a:spLocks noGrp="1"/>
          </p:cNvSpPr>
          <p:nvPr>
            <p:ph type="body" sz="quarter" idx="10" hasCustomPrompt="1"/>
          </p:nvPr>
        </p:nvSpPr>
        <p:spPr>
          <a:xfrm>
            <a:off x="4119716" y="3429001"/>
            <a:ext cx="7653184" cy="2590800"/>
          </a:xfrm>
        </p:spPr>
        <p:txBody>
          <a:bodyPr>
            <a:noAutofit/>
          </a:bodyPr>
          <a:lstStyle>
            <a:lvl1pPr marL="0" indent="0">
              <a:lnSpc>
                <a:spcPct val="112000"/>
              </a:lnSpc>
              <a:buNone/>
              <a:defRPr>
                <a:solidFill>
                  <a:schemeClr val="tx1"/>
                </a:solidFill>
              </a:defRPr>
            </a:lvl1pPr>
            <a:lvl2pPr marL="457200"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Enim</a:t>
            </a:r>
            <a:r>
              <a:rPr lang="en-US"/>
              <a:t> sed </a:t>
            </a:r>
            <a:r>
              <a:rPr lang="en-US" err="1"/>
              <a:t>faucibus</a:t>
            </a:r>
            <a:r>
              <a:rPr lang="en-US"/>
              <a:t> </a:t>
            </a:r>
            <a:r>
              <a:rPr lang="en-US" err="1"/>
              <a:t>turpis</a:t>
            </a:r>
            <a:r>
              <a:rPr lang="en-US"/>
              <a:t> in </a:t>
            </a:r>
            <a:r>
              <a:rPr lang="en-US" err="1"/>
              <a:t>eu</a:t>
            </a:r>
            <a:r>
              <a:rPr lang="en-US"/>
              <a:t> mi. Massa </a:t>
            </a:r>
            <a:r>
              <a:rPr lang="en-US" err="1"/>
              <a:t>tincidunt</a:t>
            </a:r>
            <a:r>
              <a:rPr lang="en-US"/>
              <a:t> dui </a:t>
            </a:r>
            <a:r>
              <a:rPr lang="en-US" err="1"/>
              <a:t>ut</a:t>
            </a:r>
            <a:r>
              <a:rPr lang="en-US"/>
              <a:t> </a:t>
            </a:r>
            <a:r>
              <a:rPr lang="en-US" err="1"/>
              <a:t>ornare</a:t>
            </a:r>
            <a:r>
              <a:rPr lang="en-US"/>
              <a:t> </a:t>
            </a:r>
            <a:r>
              <a:rPr lang="en-US" err="1"/>
              <a:t>lectus</a:t>
            </a:r>
            <a:r>
              <a:rPr lang="en-US"/>
              <a:t> sit. </a:t>
            </a:r>
            <a:r>
              <a:rPr lang="en-US" err="1"/>
              <a:t>Risus</a:t>
            </a:r>
            <a:r>
              <a:rPr lang="en-US"/>
              <a:t> </a:t>
            </a:r>
            <a:r>
              <a:rPr lang="en-US" err="1"/>
              <a:t>nullam</a:t>
            </a:r>
            <a:r>
              <a:rPr lang="en-US"/>
              <a:t> </a:t>
            </a:r>
            <a:r>
              <a:rPr lang="en-US" err="1"/>
              <a:t>eget</a:t>
            </a:r>
            <a:r>
              <a:rPr lang="en-US"/>
              <a:t> </a:t>
            </a:r>
            <a:r>
              <a:rPr lang="en-US" err="1"/>
              <a:t>felis</a:t>
            </a:r>
            <a:r>
              <a:rPr lang="en-US"/>
              <a:t> </a:t>
            </a:r>
            <a:r>
              <a:rPr lang="en-US" err="1"/>
              <a:t>eget</a:t>
            </a:r>
            <a:r>
              <a:rPr lang="en-US"/>
              <a:t> </a:t>
            </a:r>
            <a:r>
              <a:rPr lang="en-US" err="1"/>
              <a:t>nunc</a:t>
            </a:r>
            <a:r>
              <a:rPr lang="en-US"/>
              <a:t> </a:t>
            </a:r>
            <a:r>
              <a:rPr lang="en-US" err="1"/>
              <a:t>lobortis</a:t>
            </a:r>
            <a:r>
              <a:rPr lang="en-US"/>
              <a:t> </a:t>
            </a:r>
            <a:r>
              <a:rPr lang="en-US" err="1"/>
              <a:t>mattis</a:t>
            </a:r>
            <a:r>
              <a:rPr lang="en-US"/>
              <a:t> </a:t>
            </a:r>
            <a:r>
              <a:rPr lang="en-US" err="1"/>
              <a:t>aliquam</a:t>
            </a:r>
            <a:r>
              <a:rPr lang="en-US"/>
              <a:t>. </a:t>
            </a:r>
            <a:r>
              <a:rPr lang="en-US" err="1"/>
              <a:t>Aliquet</a:t>
            </a:r>
            <a:r>
              <a:rPr lang="en-US"/>
              <a:t> </a:t>
            </a:r>
            <a:r>
              <a:rPr lang="en-US" err="1"/>
              <a:t>bibendum</a:t>
            </a:r>
            <a:r>
              <a:rPr lang="en-US"/>
              <a:t> </a:t>
            </a:r>
            <a:r>
              <a:rPr lang="en-US" err="1"/>
              <a:t>enim</a:t>
            </a:r>
            <a:r>
              <a:rPr lang="en-US"/>
              <a:t> </a:t>
            </a:r>
            <a:r>
              <a:rPr lang="en-US" err="1"/>
              <a:t>facilisis</a:t>
            </a:r>
            <a:r>
              <a:rPr lang="en-US"/>
              <a:t> gravida </a:t>
            </a:r>
            <a:r>
              <a:rPr lang="en-US" err="1"/>
              <a:t>neque</a:t>
            </a:r>
            <a:r>
              <a:rPr lang="en-US"/>
              <a:t>. Leo </a:t>
            </a:r>
            <a:r>
              <a:rPr lang="en-US" err="1"/>
              <a:t>duis</a:t>
            </a:r>
            <a:r>
              <a:rPr lang="en-US"/>
              <a:t> </a:t>
            </a:r>
            <a:r>
              <a:rPr lang="en-US" err="1"/>
              <a:t>ut</a:t>
            </a:r>
            <a:r>
              <a:rPr lang="en-US"/>
              <a:t> diam </a:t>
            </a:r>
            <a:r>
              <a:rPr lang="en-US" err="1"/>
              <a:t>quam</a:t>
            </a:r>
            <a:r>
              <a:rPr lang="en-US"/>
              <a:t> </a:t>
            </a:r>
            <a:r>
              <a:rPr lang="en-US" err="1"/>
              <a:t>nulla</a:t>
            </a:r>
            <a:r>
              <a:rPr lang="en-US"/>
              <a:t> </a:t>
            </a:r>
            <a:r>
              <a:rPr lang="en-US" err="1"/>
              <a:t>porttitor</a:t>
            </a:r>
            <a:r>
              <a:rPr lang="en-US"/>
              <a:t>. </a:t>
            </a:r>
            <a:r>
              <a:rPr lang="en-US" err="1"/>
              <a:t>Ullamcorper</a:t>
            </a:r>
            <a:r>
              <a:rPr lang="en-US"/>
              <a:t> a </a:t>
            </a:r>
            <a:r>
              <a:rPr lang="en-US" err="1"/>
              <a:t>lacus</a:t>
            </a:r>
            <a:r>
              <a:rPr lang="en-US"/>
              <a:t> vestibulum sed. Diam </a:t>
            </a:r>
            <a:r>
              <a:rPr lang="en-US" err="1"/>
              <a:t>quam</a:t>
            </a:r>
            <a:r>
              <a:rPr lang="en-US"/>
              <a:t> </a:t>
            </a:r>
            <a:r>
              <a:rPr lang="en-US" err="1"/>
              <a:t>nulla</a:t>
            </a:r>
            <a:r>
              <a:rPr lang="en-US"/>
              <a:t> </a:t>
            </a:r>
            <a:r>
              <a:rPr lang="en-US" err="1"/>
              <a:t>porttitor</a:t>
            </a:r>
            <a:r>
              <a:rPr lang="en-US"/>
              <a:t> </a:t>
            </a:r>
            <a:r>
              <a:rPr lang="en-US" err="1"/>
              <a:t>massa</a:t>
            </a:r>
            <a:r>
              <a:rPr lang="en-US"/>
              <a:t>. Vel </a:t>
            </a:r>
            <a:r>
              <a:rPr lang="en-US" err="1"/>
              <a:t>turpis</a:t>
            </a:r>
            <a:r>
              <a:rPr lang="en-US"/>
              <a:t> </a:t>
            </a:r>
            <a:r>
              <a:rPr lang="en-US" err="1"/>
              <a:t>nunc</a:t>
            </a:r>
            <a:r>
              <a:rPr lang="en-US"/>
              <a:t> </a:t>
            </a:r>
            <a:r>
              <a:rPr lang="en-US" err="1"/>
              <a:t>eget</a:t>
            </a:r>
            <a:r>
              <a:rPr lang="en-US"/>
              <a:t> lorem dolor. </a:t>
            </a:r>
            <a:r>
              <a:rPr lang="en-US" err="1"/>
              <a:t>Quis</a:t>
            </a:r>
            <a:r>
              <a:rPr lang="en-US"/>
              <a:t> vel eros </a:t>
            </a:r>
            <a:r>
              <a:rPr lang="en-US" err="1"/>
              <a:t>donec</a:t>
            </a:r>
            <a:r>
              <a:rPr lang="en-US"/>
              <a:t> ac </a:t>
            </a:r>
            <a:r>
              <a:rPr lang="en-US" err="1"/>
              <a:t>odio</a:t>
            </a:r>
            <a:r>
              <a:rPr lang="en-US"/>
              <a:t> </a:t>
            </a:r>
            <a:r>
              <a:rPr lang="en-US" err="1"/>
              <a:t>tempor</a:t>
            </a:r>
            <a:r>
              <a:rPr lang="en-US"/>
              <a:t> </a:t>
            </a:r>
            <a:r>
              <a:rPr lang="en-US" err="1"/>
              <a:t>orci</a:t>
            </a:r>
            <a:r>
              <a:rPr lang="en-US"/>
              <a:t> </a:t>
            </a:r>
            <a:r>
              <a:rPr lang="en-US" err="1"/>
              <a:t>dapibus</a:t>
            </a:r>
            <a:r>
              <a:rPr lang="en-US"/>
              <a:t>. </a:t>
            </a:r>
            <a:r>
              <a:rPr lang="en-US" err="1"/>
              <a:t>Odio</a:t>
            </a:r>
            <a:r>
              <a:rPr lang="en-US"/>
              <a:t> </a:t>
            </a:r>
            <a:r>
              <a:rPr lang="en-US" err="1"/>
              <a:t>ut</a:t>
            </a:r>
            <a:r>
              <a:rPr lang="en-US"/>
              <a:t> </a:t>
            </a:r>
            <a:r>
              <a:rPr lang="en-US" err="1"/>
              <a:t>sem</a:t>
            </a:r>
            <a:r>
              <a:rPr lang="en-US"/>
              <a:t> </a:t>
            </a:r>
            <a:r>
              <a:rPr lang="en-US" err="1"/>
              <a:t>nulla</a:t>
            </a:r>
            <a:r>
              <a:rPr lang="en-US"/>
              <a:t> pharetra diam sit. </a:t>
            </a:r>
            <a:r>
              <a:rPr lang="en-US" err="1"/>
              <a:t>Velit</a:t>
            </a:r>
            <a:r>
              <a:rPr lang="en-US"/>
              <a:t> </a:t>
            </a:r>
            <a:r>
              <a:rPr lang="en-US" err="1"/>
              <a:t>egestas</a:t>
            </a:r>
            <a:r>
              <a:rPr lang="en-US"/>
              <a:t> dui id </a:t>
            </a:r>
            <a:r>
              <a:rPr lang="en-US" err="1"/>
              <a:t>ornare</a:t>
            </a:r>
            <a:r>
              <a:rPr lang="en-US"/>
              <a:t> </a:t>
            </a:r>
            <a:r>
              <a:rPr lang="en-US" err="1"/>
              <a:t>arcu</a:t>
            </a:r>
            <a:r>
              <a:rPr lang="en-US"/>
              <a:t> </a:t>
            </a:r>
            <a:r>
              <a:rPr lang="en-US" err="1"/>
              <a:t>odio</a:t>
            </a:r>
            <a:r>
              <a:rPr lang="en-US"/>
              <a:t>. Sed </a:t>
            </a:r>
            <a:r>
              <a:rPr lang="en-US" err="1"/>
              <a:t>viverra</a:t>
            </a:r>
            <a:r>
              <a:rPr lang="en-US"/>
              <a:t> ipsum </a:t>
            </a:r>
            <a:r>
              <a:rPr lang="en-US" err="1"/>
              <a:t>nunc</a:t>
            </a:r>
            <a:r>
              <a:rPr lang="en-US"/>
              <a:t> </a:t>
            </a:r>
            <a:r>
              <a:rPr lang="en-US" err="1"/>
              <a:t>aliquet</a:t>
            </a:r>
            <a:r>
              <a:rPr lang="en-US"/>
              <a:t> </a:t>
            </a:r>
            <a:r>
              <a:rPr lang="en-US" err="1"/>
              <a:t>bibendum</a:t>
            </a:r>
            <a:r>
              <a:rPr lang="en-US"/>
              <a:t> </a:t>
            </a:r>
            <a:r>
              <a:rPr lang="en-US" err="1"/>
              <a:t>enim</a:t>
            </a:r>
            <a:r>
              <a:rPr lang="en-US"/>
              <a:t> </a:t>
            </a:r>
            <a:r>
              <a:rPr lang="en-US" err="1"/>
              <a:t>facilisis</a:t>
            </a:r>
            <a:r>
              <a:rPr lang="en-US"/>
              <a:t> gravida </a:t>
            </a:r>
            <a:r>
              <a:rPr lang="en-US" err="1"/>
              <a:t>neque</a:t>
            </a:r>
            <a:r>
              <a:rPr lang="en-US"/>
              <a:t>. </a:t>
            </a:r>
            <a:r>
              <a:rPr lang="en-US" err="1"/>
              <a:t>Lectus</a:t>
            </a:r>
            <a:r>
              <a:rPr lang="en-US"/>
              <a:t> </a:t>
            </a:r>
            <a:r>
              <a:rPr lang="en-US" err="1"/>
              <a:t>arcu</a:t>
            </a:r>
            <a:r>
              <a:rPr lang="en-US"/>
              <a:t> </a:t>
            </a:r>
            <a:r>
              <a:rPr lang="en-US" err="1"/>
              <a:t>bibendum</a:t>
            </a:r>
            <a:r>
              <a:rPr lang="en-US"/>
              <a:t> at </a:t>
            </a:r>
            <a:r>
              <a:rPr lang="en-US" err="1"/>
              <a:t>varius</a:t>
            </a:r>
            <a:r>
              <a:rPr lang="en-US"/>
              <a:t> vel pharetra. Pharetra </a:t>
            </a:r>
            <a:r>
              <a:rPr lang="en-US" err="1"/>
              <a:t>morbi</a:t>
            </a:r>
            <a:r>
              <a:rPr lang="en-US"/>
              <a:t>.</a:t>
            </a:r>
          </a:p>
        </p:txBody>
      </p:sp>
    </p:spTree>
    <p:extLst>
      <p:ext uri="{BB962C8B-B14F-4D97-AF65-F5344CB8AC3E}">
        <p14:creationId xmlns:p14="http://schemas.microsoft.com/office/powerpoint/2010/main" val="406302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Body + Image - 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399"/>
            <a:ext cx="3173361" cy="5478463"/>
          </a:xfrm>
        </p:spPr>
        <p:txBody>
          <a:bodyPr anchor="ctr">
            <a:noAutofit/>
          </a:bodyPr>
          <a:lstStyle>
            <a:lvl1pPr>
              <a:lnSpc>
                <a:spcPct val="90000"/>
              </a:lnSpc>
              <a:defRPr sz="2400"/>
            </a:lvl1pPr>
          </a:lstStyle>
          <a:p>
            <a:r>
              <a:rPr lang="en-US"/>
              <a:t>Diam </a:t>
            </a:r>
            <a:r>
              <a:rPr lang="en-US" err="1"/>
              <a:t>ut</a:t>
            </a:r>
            <a:r>
              <a:rPr lang="en-US"/>
              <a:t> </a:t>
            </a:r>
            <a:r>
              <a:rPr lang="en-US" err="1"/>
              <a:t>venenatis</a:t>
            </a:r>
            <a:r>
              <a:rPr lang="en-US"/>
              <a:t> </a:t>
            </a:r>
            <a:r>
              <a:rPr lang="en-US" err="1"/>
              <a:t>tellus</a:t>
            </a:r>
            <a:r>
              <a:rPr lang="en-US"/>
              <a:t> in </a:t>
            </a:r>
            <a:r>
              <a:rPr lang="en-US" err="1"/>
              <a:t>metus</a:t>
            </a:r>
            <a:r>
              <a:rPr lang="en-US"/>
              <a:t> </a:t>
            </a:r>
            <a:r>
              <a:rPr lang="en-US" err="1"/>
              <a:t>vulputate</a:t>
            </a:r>
            <a:r>
              <a:rPr lang="en-US"/>
              <a:t> </a:t>
            </a:r>
            <a:r>
              <a:rPr lang="en-US" err="1"/>
              <a:t>eu</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fermentum </a:t>
            </a:r>
            <a:r>
              <a:rPr lang="en-US" err="1"/>
              <a:t>leo</a:t>
            </a:r>
            <a:r>
              <a:rPr lang="en-US"/>
              <a:t> vel </a:t>
            </a:r>
            <a:r>
              <a:rPr lang="en-US" err="1"/>
              <a:t>orci</a:t>
            </a:r>
            <a:r>
              <a:rPr lang="en-US"/>
              <a:t> porta non pulvinar </a:t>
            </a:r>
            <a:r>
              <a:rPr lang="en-US" err="1"/>
              <a:t>neque</a:t>
            </a:r>
            <a:endParaRPr lang="en-US"/>
          </a:p>
        </p:txBody>
      </p:sp>
      <p:sp>
        <p:nvSpPr>
          <p:cNvPr id="4" name="Text Placeholder 3">
            <a:extLst>
              <a:ext uri="{FF2B5EF4-FFF2-40B4-BE49-F238E27FC236}">
                <a16:creationId xmlns:a16="http://schemas.microsoft.com/office/drawing/2014/main" id="{39607EAE-BBAB-BD43-BDCF-F7562B04EA7C}"/>
              </a:ext>
            </a:extLst>
          </p:cNvPr>
          <p:cNvSpPr>
            <a:spLocks noGrp="1"/>
          </p:cNvSpPr>
          <p:nvPr>
            <p:ph type="body" sz="quarter" idx="10" hasCustomPrompt="1"/>
          </p:nvPr>
        </p:nvSpPr>
        <p:spPr>
          <a:xfrm>
            <a:off x="8485239" y="541338"/>
            <a:ext cx="3173361" cy="5470524"/>
          </a:xfrm>
        </p:spPr>
        <p:txBody>
          <a:bodyPr anchor="ctr">
            <a:noAutofit/>
          </a:bodyPr>
          <a:lstStyle>
            <a:lvl1pPr marL="0" indent="0">
              <a:lnSpc>
                <a:spcPct val="150000"/>
              </a:lnSpc>
              <a:buNone/>
              <a:defRPr>
                <a:solidFill>
                  <a:schemeClr val="tx1"/>
                </a:solidFill>
              </a:defRPr>
            </a:lvl1pPr>
            <a:lvl2pPr marL="457200" indent="0">
              <a:buNone/>
              <a:defRPr/>
            </a:lvl2pPr>
          </a:lstStyle>
          <a:p>
            <a:pPr lvl="0"/>
            <a:r>
              <a:rPr lang="en-US" err="1"/>
              <a:t>Sollicitudin</a:t>
            </a:r>
            <a:r>
              <a:rPr lang="en-US"/>
              <a:t> </a:t>
            </a:r>
            <a:r>
              <a:rPr lang="en-US" err="1"/>
              <a:t>aliquam</a:t>
            </a:r>
            <a:r>
              <a:rPr lang="en-US"/>
              <a:t> </a:t>
            </a:r>
            <a:r>
              <a:rPr lang="en-US" err="1"/>
              <a:t>ultrices</a:t>
            </a:r>
            <a:r>
              <a:rPr lang="en-US"/>
              <a:t> </a:t>
            </a:r>
            <a:r>
              <a:rPr lang="en-US" err="1"/>
              <a:t>sagittis</a:t>
            </a:r>
            <a:r>
              <a:rPr lang="en-US"/>
              <a:t> </a:t>
            </a:r>
            <a:r>
              <a:rPr lang="en-US" err="1"/>
              <a:t>orci</a:t>
            </a:r>
            <a:r>
              <a:rPr lang="en-US"/>
              <a:t>. Sit </a:t>
            </a:r>
            <a:r>
              <a:rPr lang="en-US" err="1"/>
              <a:t>amet</a:t>
            </a:r>
            <a:r>
              <a:rPr lang="en-US"/>
              <a:t> </a:t>
            </a:r>
            <a:r>
              <a:rPr lang="en-US" err="1"/>
              <a:t>mattis</a:t>
            </a:r>
            <a:r>
              <a:rPr lang="en-US"/>
              <a:t> </a:t>
            </a:r>
            <a:r>
              <a:rPr lang="en-US" err="1"/>
              <a:t>vulputate</a:t>
            </a:r>
            <a:r>
              <a:rPr lang="en-US"/>
              <a:t> </a:t>
            </a:r>
            <a:r>
              <a:rPr lang="en-US" err="1"/>
              <a:t>enim</a:t>
            </a:r>
            <a:r>
              <a:rPr lang="en-US"/>
              <a:t> </a:t>
            </a:r>
            <a:r>
              <a:rPr lang="en-US" err="1"/>
              <a:t>nulla</a:t>
            </a:r>
            <a:r>
              <a:rPr lang="en-US"/>
              <a:t> </a:t>
            </a:r>
            <a:r>
              <a:rPr lang="en-US" err="1"/>
              <a:t>aliquet</a:t>
            </a:r>
            <a:r>
              <a:rPr lang="en-US"/>
              <a:t> </a:t>
            </a:r>
            <a:r>
              <a:rPr lang="en-US" err="1"/>
              <a:t>porttitor</a:t>
            </a:r>
            <a:r>
              <a:rPr lang="en-US"/>
              <a:t>. Sed </a:t>
            </a:r>
            <a:r>
              <a:rPr lang="en-US" err="1"/>
              <a:t>viverra</a:t>
            </a:r>
            <a:r>
              <a:rPr lang="en-US"/>
              <a:t> ipsum </a:t>
            </a:r>
            <a:r>
              <a:rPr lang="en-US" err="1"/>
              <a:t>nunc</a:t>
            </a:r>
            <a:r>
              <a:rPr lang="en-US"/>
              <a:t> </a:t>
            </a:r>
            <a:r>
              <a:rPr lang="en-US" err="1"/>
              <a:t>aliquet</a:t>
            </a:r>
            <a:r>
              <a:rPr lang="en-US"/>
              <a:t> </a:t>
            </a:r>
            <a:r>
              <a:rPr lang="en-US" err="1"/>
              <a:t>bibendum</a:t>
            </a:r>
            <a:r>
              <a:rPr lang="en-US"/>
              <a:t>. </a:t>
            </a:r>
            <a:r>
              <a:rPr lang="en-US" err="1"/>
              <a:t>Consectetur</a:t>
            </a:r>
            <a:r>
              <a:rPr lang="en-US"/>
              <a:t> </a:t>
            </a:r>
            <a:r>
              <a:rPr lang="en-US" err="1"/>
              <a:t>purus</a:t>
            </a:r>
            <a:r>
              <a:rPr lang="en-US"/>
              <a:t> </a:t>
            </a:r>
            <a:r>
              <a:rPr lang="en-US" err="1"/>
              <a:t>ut</a:t>
            </a:r>
            <a:r>
              <a:rPr lang="en-US"/>
              <a:t> </a:t>
            </a:r>
            <a:r>
              <a:rPr lang="en-US" err="1"/>
              <a:t>faucibus</a:t>
            </a:r>
            <a:r>
              <a:rPr lang="en-US"/>
              <a:t> pulvinar </a:t>
            </a:r>
            <a:r>
              <a:rPr lang="en-US" err="1"/>
              <a:t>elementum</a:t>
            </a:r>
            <a:r>
              <a:rPr lang="en-US"/>
              <a:t> integer. A diam </a:t>
            </a:r>
            <a:r>
              <a:rPr lang="en-US" err="1"/>
              <a:t>sollicitudin</a:t>
            </a:r>
            <a:r>
              <a:rPr lang="en-US"/>
              <a:t> </a:t>
            </a:r>
            <a:r>
              <a:rPr lang="en-US" err="1"/>
              <a:t>tempor</a:t>
            </a:r>
            <a:r>
              <a:rPr lang="en-US"/>
              <a:t> id </a:t>
            </a:r>
            <a:r>
              <a:rPr lang="en-US" err="1"/>
              <a:t>eu</a:t>
            </a:r>
            <a:r>
              <a:rPr lang="en-US"/>
              <a:t> </a:t>
            </a:r>
            <a:r>
              <a:rPr lang="en-US" err="1"/>
              <a:t>nisl</a:t>
            </a:r>
            <a:r>
              <a:rPr lang="en-US"/>
              <a:t> </a:t>
            </a:r>
            <a:r>
              <a:rPr lang="en-US" err="1"/>
              <a:t>nunc</a:t>
            </a:r>
            <a:r>
              <a:rPr lang="en-US"/>
              <a:t> mi ipsum.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cursus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Ultricies</a:t>
            </a:r>
            <a:r>
              <a:rPr lang="en-US"/>
              <a:t> mi </a:t>
            </a:r>
            <a:r>
              <a:rPr lang="en-US" err="1"/>
              <a:t>quis</a:t>
            </a:r>
            <a:r>
              <a:rPr lang="en-US"/>
              <a:t> </a:t>
            </a:r>
            <a:r>
              <a:rPr lang="en-US" err="1"/>
              <a:t>hendrerit</a:t>
            </a:r>
            <a:r>
              <a:rPr lang="en-US"/>
              <a:t> dolor magna. </a:t>
            </a:r>
            <a:r>
              <a:rPr lang="en-US" err="1"/>
              <a:t>Lobortis</a:t>
            </a:r>
            <a:r>
              <a:rPr lang="en-US"/>
              <a:t> </a:t>
            </a:r>
            <a:r>
              <a:rPr lang="en-US" err="1"/>
              <a:t>elementum</a:t>
            </a:r>
            <a:r>
              <a:rPr lang="en-US"/>
              <a:t> </a:t>
            </a:r>
            <a:r>
              <a:rPr lang="en-US" err="1"/>
              <a:t>nibh</a:t>
            </a:r>
            <a:r>
              <a:rPr lang="en-US"/>
              <a:t> </a:t>
            </a:r>
            <a:r>
              <a:rPr lang="en-US" err="1"/>
              <a:t>tellus</a:t>
            </a:r>
            <a:r>
              <a:rPr lang="en-US"/>
              <a:t> </a:t>
            </a:r>
            <a:r>
              <a:rPr lang="en-US" err="1"/>
              <a:t>molestie</a:t>
            </a:r>
            <a:r>
              <a:rPr lang="en-US"/>
              <a:t> </a:t>
            </a:r>
            <a:r>
              <a:rPr lang="en-US" err="1"/>
              <a:t>nunc</a:t>
            </a:r>
            <a:r>
              <a:rPr lang="en-US"/>
              <a:t> non </a:t>
            </a:r>
            <a:r>
              <a:rPr lang="en-US" err="1"/>
              <a:t>blandit</a:t>
            </a:r>
            <a:r>
              <a:rPr lang="en-US"/>
              <a:t>. </a:t>
            </a:r>
            <a:r>
              <a:rPr lang="en-US" err="1"/>
              <a:t>Aliquam</a:t>
            </a:r>
            <a:r>
              <a:rPr lang="en-US"/>
              <a:t> id diam </a:t>
            </a:r>
            <a:r>
              <a:rPr lang="en-US" err="1"/>
              <a:t>maecenas</a:t>
            </a:r>
            <a:r>
              <a:rPr lang="en-US"/>
              <a:t> </a:t>
            </a:r>
            <a:r>
              <a:rPr lang="en-US" err="1"/>
              <a:t>ultricies</a:t>
            </a:r>
            <a:r>
              <a:rPr lang="en-US"/>
              <a:t> mi </a:t>
            </a:r>
            <a:r>
              <a:rPr lang="en-US" err="1"/>
              <a:t>eget</a:t>
            </a:r>
            <a:r>
              <a:rPr lang="en-US"/>
              <a:t> </a:t>
            </a:r>
            <a:r>
              <a:rPr lang="en-US" err="1"/>
              <a:t>mauris</a:t>
            </a:r>
            <a:r>
              <a:rPr lang="en-US"/>
              <a:t>. </a:t>
            </a:r>
            <a:r>
              <a:rPr lang="en-US" err="1"/>
              <a:t>Malesuada</a:t>
            </a:r>
            <a:r>
              <a:rPr lang="en-US"/>
              <a:t> fames.</a:t>
            </a:r>
          </a:p>
        </p:txBody>
      </p:sp>
      <p:sp>
        <p:nvSpPr>
          <p:cNvPr id="5" name="Picture Placeholder 6">
            <a:extLst>
              <a:ext uri="{FF2B5EF4-FFF2-40B4-BE49-F238E27FC236}">
                <a16:creationId xmlns:a16="http://schemas.microsoft.com/office/drawing/2014/main" id="{E3A881A1-5BC2-9542-B94B-56442D0EB4CA}"/>
              </a:ext>
            </a:extLst>
          </p:cNvPr>
          <p:cNvSpPr>
            <a:spLocks noGrp="1"/>
          </p:cNvSpPr>
          <p:nvPr>
            <p:ph type="pic" sz="quarter" idx="12" hasCustomPrompt="1"/>
          </p:nvPr>
        </p:nvSpPr>
        <p:spPr>
          <a:xfrm>
            <a:off x="3947160" y="533400"/>
            <a:ext cx="4297680" cy="5478463"/>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Tree>
    <p:extLst>
      <p:ext uri="{BB962C8B-B14F-4D97-AF65-F5344CB8AC3E}">
        <p14:creationId xmlns:p14="http://schemas.microsoft.com/office/powerpoint/2010/main" val="847515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mp; Body with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13D4ECF-F96D-6F47-A14E-BA97CB8593D0}"/>
              </a:ext>
            </a:extLst>
          </p:cNvPr>
          <p:cNvSpPr>
            <a:spLocks noGrp="1"/>
          </p:cNvSpPr>
          <p:nvPr>
            <p:ph type="body" sz="quarter" idx="10"/>
          </p:nvPr>
        </p:nvSpPr>
        <p:spPr/>
        <p:txBody>
          <a:bodyPr/>
          <a:lstStyle>
            <a:lvl1pPr>
              <a:defRPr>
                <a:solidFill>
                  <a:schemeClr val="bg1"/>
                </a:solidFill>
              </a:defRPr>
            </a:lvl1pPr>
            <a:lvl2pPr marL="45720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B97C4DD-D778-3B47-91CB-0DBEC93C9B26}"/>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EBD"/>
                </a:solidFill>
                <a:effectLst/>
                <a:uLnTx/>
                <a:uFillTx/>
                <a:latin typeface="+mn-lt"/>
                <a:cs typeface="+mn-cs"/>
              </a:rPr>
              <a:t> </a:t>
            </a:r>
            <a:r>
              <a:rPr lang="en-US" sz="800" b="0" i="0">
                <a:solidFill>
                  <a:srgbClr val="AEAEB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11" name="Graphic 10">
            <a:extLst>
              <a:ext uri="{FF2B5EF4-FFF2-40B4-BE49-F238E27FC236}">
                <a16:creationId xmlns:a16="http://schemas.microsoft.com/office/drawing/2014/main" id="{1D4FA851-EEC5-5C45-85EC-278E565F48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2" name="Graphic 9">
            <a:extLst>
              <a:ext uri="{FF2B5EF4-FFF2-40B4-BE49-F238E27FC236}">
                <a16:creationId xmlns:a16="http://schemas.microsoft.com/office/drawing/2014/main" id="{8C4D097A-FCEB-3D4C-8BF0-191550A0DFC9}"/>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3" name="Freeform 12">
              <a:extLst>
                <a:ext uri="{FF2B5EF4-FFF2-40B4-BE49-F238E27FC236}">
                  <a16:creationId xmlns:a16="http://schemas.microsoft.com/office/drawing/2014/main" id="{4B6B293F-1FBD-6D40-988D-0AD67AB07533}"/>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13">
              <a:extLst>
                <a:ext uri="{FF2B5EF4-FFF2-40B4-BE49-F238E27FC236}">
                  <a16:creationId xmlns:a16="http://schemas.microsoft.com/office/drawing/2014/main" id="{87CF7556-32AB-7F4F-9343-4F7DE16862F5}"/>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75308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with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BF3C50C5-83D2-174A-8E01-353653718445}"/>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EBD"/>
                </a:solidFill>
                <a:effectLst/>
                <a:uLnTx/>
                <a:uFillTx/>
                <a:latin typeface="+mn-lt"/>
                <a:cs typeface="+mn-cs"/>
              </a:rPr>
              <a:t> </a:t>
            </a:r>
            <a:r>
              <a:rPr lang="en-US" sz="800" b="0" i="0">
                <a:solidFill>
                  <a:srgbClr val="AEAEB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9" name="Graphic 8">
            <a:extLst>
              <a:ext uri="{FF2B5EF4-FFF2-40B4-BE49-F238E27FC236}">
                <a16:creationId xmlns:a16="http://schemas.microsoft.com/office/drawing/2014/main" id="{7DB5C727-C7AD-0047-A727-4972D308F9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0" name="Graphic 9">
            <a:extLst>
              <a:ext uri="{FF2B5EF4-FFF2-40B4-BE49-F238E27FC236}">
                <a16:creationId xmlns:a16="http://schemas.microsoft.com/office/drawing/2014/main" id="{378B407A-4EF2-CE4A-9696-95316D49895E}"/>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1" name="Freeform 10">
              <a:extLst>
                <a:ext uri="{FF2B5EF4-FFF2-40B4-BE49-F238E27FC236}">
                  <a16:creationId xmlns:a16="http://schemas.microsoft.com/office/drawing/2014/main" id="{0D01955C-C003-184B-BDE9-B5E0CD0831B6}"/>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2" name="Freeform 11">
              <a:extLst>
                <a:ext uri="{FF2B5EF4-FFF2-40B4-BE49-F238E27FC236}">
                  <a16:creationId xmlns:a16="http://schemas.microsoft.com/office/drawing/2014/main" id="{4DEA34E3-65A3-C047-BC4C-F2FA5BB17962}"/>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51213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692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Slide 1">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accent3"/>
                </a:solidFill>
                <a:latin typeface="+mn-lt"/>
              </a:defRPr>
            </a:lvl1pPr>
          </a:lstStyle>
          <a:p>
            <a:r>
              <a:rPr lang="en-US"/>
              <a:t>Click to edit Master title style</a:t>
            </a:r>
          </a:p>
        </p:txBody>
      </p:sp>
      <p:sp>
        <p:nvSpPr>
          <p:cNvPr id="25" name="TextBox 24">
            <a:extLst>
              <a:ext uri="{FF2B5EF4-FFF2-40B4-BE49-F238E27FC236}">
                <a16:creationId xmlns:a16="http://schemas.microsoft.com/office/drawing/2014/main" id="{7A83B8F5-18AE-B94A-82A0-B580840EFE63}"/>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EBD"/>
                </a:solidFill>
                <a:effectLst/>
                <a:uLnTx/>
                <a:uFillTx/>
                <a:latin typeface="+mn-lt"/>
                <a:cs typeface="+mn-cs"/>
              </a:rPr>
              <a:t> </a:t>
            </a:r>
            <a:r>
              <a:rPr lang="en-US" sz="800" b="0" i="0">
                <a:solidFill>
                  <a:srgbClr val="AEAEB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26" name="Graphic 25">
            <a:extLst>
              <a:ext uri="{FF2B5EF4-FFF2-40B4-BE49-F238E27FC236}">
                <a16:creationId xmlns:a16="http://schemas.microsoft.com/office/drawing/2014/main" id="{AF555A74-640C-2349-8F3C-6ACABCED1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7" name="Graphic 9">
            <a:extLst>
              <a:ext uri="{FF2B5EF4-FFF2-40B4-BE49-F238E27FC236}">
                <a16:creationId xmlns:a16="http://schemas.microsoft.com/office/drawing/2014/main" id="{09516A8B-C3B3-FF4F-AEDA-F705AA15EEB1}"/>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28" name="Freeform 27">
              <a:extLst>
                <a:ext uri="{FF2B5EF4-FFF2-40B4-BE49-F238E27FC236}">
                  <a16:creationId xmlns:a16="http://schemas.microsoft.com/office/drawing/2014/main" id="{C2E1A987-A24E-AA49-9658-7B0978265D3A}"/>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Freeform 28">
              <a:extLst>
                <a:ext uri="{FF2B5EF4-FFF2-40B4-BE49-F238E27FC236}">
                  <a16:creationId xmlns:a16="http://schemas.microsoft.com/office/drawing/2014/main" id="{FCFF023C-B114-C443-AF21-AA4FDE37F04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69112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Slid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accent1"/>
                </a:solidFill>
                <a:latin typeface="+mn-lt"/>
              </a:defRPr>
            </a:lvl1pPr>
          </a:lstStyle>
          <a:p>
            <a:r>
              <a:rPr lang="en-US"/>
              <a:t>Click to edit Master title style</a:t>
            </a:r>
          </a:p>
        </p:txBody>
      </p:sp>
      <p:sp>
        <p:nvSpPr>
          <p:cNvPr id="20" name="TextBox 19">
            <a:extLst>
              <a:ext uri="{FF2B5EF4-FFF2-40B4-BE49-F238E27FC236}">
                <a16:creationId xmlns:a16="http://schemas.microsoft.com/office/drawing/2014/main" id="{E28521BE-6719-5B4F-804D-5C03488DEB44}"/>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mn-lt"/>
                <a:cs typeface="+mn-cs"/>
              </a:rPr>
              <a:t> </a:t>
            </a:r>
            <a:r>
              <a:rPr lang="en-US" sz="800" b="0" i="0">
                <a:solidFill>
                  <a:schemeClr val="bg1"/>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21" name="Graphic 20">
            <a:extLst>
              <a:ext uri="{FF2B5EF4-FFF2-40B4-BE49-F238E27FC236}">
                <a16:creationId xmlns:a16="http://schemas.microsoft.com/office/drawing/2014/main" id="{83B845D1-8116-3341-8ACA-B9DA1E4A9A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2" name="Graphic 9">
            <a:extLst>
              <a:ext uri="{FF2B5EF4-FFF2-40B4-BE49-F238E27FC236}">
                <a16:creationId xmlns:a16="http://schemas.microsoft.com/office/drawing/2014/main" id="{3CCCDECB-C8FC-B043-949B-4AF10C5649FC}"/>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23" name="Freeform 22">
              <a:extLst>
                <a:ext uri="{FF2B5EF4-FFF2-40B4-BE49-F238E27FC236}">
                  <a16:creationId xmlns:a16="http://schemas.microsoft.com/office/drawing/2014/main" id="{E188F82B-F80E-1D4F-BF56-CF2D7FFDD185}"/>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Freeform 23">
              <a:extLst>
                <a:ext uri="{FF2B5EF4-FFF2-40B4-BE49-F238E27FC236}">
                  <a16:creationId xmlns:a16="http://schemas.microsoft.com/office/drawing/2014/main" id="{A31E70CD-AC08-054F-9033-11D806011B21}"/>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936345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tement Slid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accent5"/>
                </a:solidFill>
                <a:latin typeface="+mn-lt"/>
              </a:defRPr>
            </a:lvl1pPr>
          </a:lstStyle>
          <a:p>
            <a:r>
              <a:rPr lang="en-US"/>
              <a:t>Click to edit Master title style</a:t>
            </a:r>
          </a:p>
        </p:txBody>
      </p:sp>
      <p:sp>
        <p:nvSpPr>
          <p:cNvPr id="20" name="TextBox 19">
            <a:extLst>
              <a:ext uri="{FF2B5EF4-FFF2-40B4-BE49-F238E27FC236}">
                <a16:creationId xmlns:a16="http://schemas.microsoft.com/office/drawing/2014/main" id="{1DFEDC8B-7F84-E143-9347-F3C76F835137}"/>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EBD"/>
                </a:solidFill>
                <a:effectLst/>
                <a:uLnTx/>
                <a:uFillTx/>
                <a:latin typeface="+mn-lt"/>
                <a:cs typeface="+mn-cs"/>
              </a:rPr>
              <a:t> </a:t>
            </a:r>
            <a:r>
              <a:rPr lang="en-US" sz="800" b="0" i="0">
                <a:solidFill>
                  <a:srgbClr val="AEAEB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21" name="Graphic 20">
            <a:extLst>
              <a:ext uri="{FF2B5EF4-FFF2-40B4-BE49-F238E27FC236}">
                <a16:creationId xmlns:a16="http://schemas.microsoft.com/office/drawing/2014/main" id="{131C1E8C-237B-004E-8178-EB0033C5FF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2" name="Graphic 9">
            <a:extLst>
              <a:ext uri="{FF2B5EF4-FFF2-40B4-BE49-F238E27FC236}">
                <a16:creationId xmlns:a16="http://schemas.microsoft.com/office/drawing/2014/main" id="{BB900961-0075-E14B-9C4A-2FEB1B8D5EEC}"/>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39" name="Freeform 38">
              <a:extLst>
                <a:ext uri="{FF2B5EF4-FFF2-40B4-BE49-F238E27FC236}">
                  <a16:creationId xmlns:a16="http://schemas.microsoft.com/office/drawing/2014/main" id="{B3E18255-C6F7-1842-B959-A69611CCA205}"/>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0" name="Freeform 39">
              <a:extLst>
                <a:ext uri="{FF2B5EF4-FFF2-40B4-BE49-F238E27FC236}">
                  <a16:creationId xmlns:a16="http://schemas.microsoft.com/office/drawing/2014/main" id="{337B0464-8AE7-B542-9BFF-3D80E59D5AD5}"/>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73413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457-B3C2-8844-AB36-C25C82BD0B4C}"/>
              </a:ext>
            </a:extLst>
          </p:cNvPr>
          <p:cNvSpPr>
            <a:spLocks noGrp="1"/>
          </p:cNvSpPr>
          <p:nvPr>
            <p:ph type="title" hasCustomPrompt="1"/>
          </p:nvPr>
        </p:nvSpPr>
        <p:spPr>
          <a:xfrm>
            <a:off x="533400" y="1219201"/>
            <a:ext cx="5366886" cy="609599"/>
          </a:xfrm>
        </p:spPr>
        <p:txBody>
          <a:bodyPr anchor="t">
            <a:noAutofit/>
          </a:bodyPr>
          <a:lstStyle>
            <a:lvl1pPr algn="r">
              <a:defRPr sz="3500"/>
            </a:lvl1pPr>
          </a:lstStyle>
          <a:p>
            <a:r>
              <a:rPr lang="en-US"/>
              <a:t>AGENDA</a:t>
            </a:r>
          </a:p>
        </p:txBody>
      </p:sp>
      <p:sp>
        <p:nvSpPr>
          <p:cNvPr id="7" name="Text Placeholder 12">
            <a:extLst>
              <a:ext uri="{FF2B5EF4-FFF2-40B4-BE49-F238E27FC236}">
                <a16:creationId xmlns:a16="http://schemas.microsoft.com/office/drawing/2014/main" id="{1FDD95AE-29E6-034B-8805-FCA9A2E66CD4}"/>
              </a:ext>
            </a:extLst>
          </p:cNvPr>
          <p:cNvSpPr>
            <a:spLocks noGrp="1"/>
          </p:cNvSpPr>
          <p:nvPr>
            <p:ph type="body" sz="quarter" idx="10"/>
          </p:nvPr>
        </p:nvSpPr>
        <p:spPr>
          <a:xfrm>
            <a:off x="6096000" y="1219202"/>
            <a:ext cx="5562599" cy="4800598"/>
          </a:xfrm>
        </p:spPr>
        <p:txBody>
          <a:bodyPr tIns="182880"/>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5344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CDC6AF-7B8B-4F4C-9915-5248F3F57BB9}"/>
              </a:ext>
            </a:extLst>
          </p:cNvPr>
          <p:cNvSpPr/>
          <p:nvPr userDrawn="1"/>
        </p:nvSpPr>
        <p:spPr>
          <a:xfrm>
            <a:off x="304800" y="304800"/>
            <a:ext cx="11582400" cy="594360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975337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Slide 5">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CDC6AF-7B8B-4F4C-9915-5248F3F57BB9}"/>
              </a:ext>
            </a:extLst>
          </p:cNvPr>
          <p:cNvSpPr/>
          <p:nvPr userDrawn="1"/>
        </p:nvSpPr>
        <p:spPr>
          <a:xfrm>
            <a:off x="304800" y="304800"/>
            <a:ext cx="11582400" cy="5943600"/>
          </a:xfrm>
          <a:prstGeom prst="rect">
            <a:avLst/>
          </a:prstGeom>
          <a:solidFill>
            <a:schemeClr val="accent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09512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atement Slide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AE7C02-02AA-4F4A-9657-5675A5F93902}"/>
              </a:ext>
            </a:extLst>
          </p:cNvPr>
          <p:cNvSpPr>
            <a:spLocks noGrp="1"/>
          </p:cNvSpPr>
          <p:nvPr>
            <p:ph type="pic" sz="quarter" idx="10" hasCustomPrompt="1"/>
          </p:nvPr>
        </p:nvSpPr>
        <p:spPr>
          <a:xfrm>
            <a:off x="0" y="0"/>
            <a:ext cx="12192000" cy="6858000"/>
          </a:xfrm>
          <a:prstGeom prst="rect">
            <a:avLst/>
          </a:prstGeom>
          <a:solidFill>
            <a:schemeClr val="tx2"/>
          </a:solidFill>
        </p:spPr>
        <p:txBody>
          <a:bodyPr/>
          <a:lstStyle>
            <a:lvl1pPr marL="0" indent="0" algn="l">
              <a:buNone/>
              <a:defRPr sz="2000" b="1">
                <a:solidFill>
                  <a:schemeClr val="accent2"/>
                </a:solidFill>
              </a:defRPr>
            </a:lvl1pPr>
          </a:lstStyle>
          <a:p>
            <a:r>
              <a:rPr lang="en-US"/>
              <a:t>Image Here – set to 30%+ transparency if using text overlay</a:t>
            </a:r>
          </a:p>
        </p:txBody>
      </p:sp>
      <p:sp>
        <p:nvSpPr>
          <p:cNvPr id="2" name="Title 1">
            <a:extLst>
              <a:ext uri="{FF2B5EF4-FFF2-40B4-BE49-F238E27FC236}">
                <a16:creationId xmlns:a16="http://schemas.microsoft.com/office/drawing/2014/main" id="{F2478CAC-06D4-474E-B837-9C1EC99F3A23}"/>
              </a:ext>
            </a:extLst>
          </p:cNvPr>
          <p:cNvSpPr>
            <a:spLocks noGrp="1"/>
          </p:cNvSpPr>
          <p:nvPr>
            <p:ph type="title" hasCustomPrompt="1"/>
          </p:nvPr>
        </p:nvSpPr>
        <p:spPr>
          <a:xfrm>
            <a:off x="533400" y="533400"/>
            <a:ext cx="11125200" cy="5486400"/>
          </a:xfrm>
        </p:spPr>
        <p:txBody>
          <a:bodyPr>
            <a:normAutofit/>
          </a:bodyPr>
          <a:lstStyle>
            <a:lvl1pPr algn="ctr">
              <a:defRPr sz="32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628485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 1 Pag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801FD-1D14-F44A-ADD8-B3F609A76818}"/>
              </a:ext>
            </a:extLst>
          </p:cNvPr>
          <p:cNvSpPr>
            <a:spLocks noGrp="1"/>
          </p:cNvSpPr>
          <p:nvPr>
            <p:ph type="title"/>
          </p:nvPr>
        </p:nvSpPr>
        <p:spPr/>
        <p:txBody>
          <a:bodyPr/>
          <a:lstStyle/>
          <a:p>
            <a:r>
              <a:rPr lang="en-US"/>
              <a:t>Click to edit Master title style</a:t>
            </a:r>
          </a:p>
        </p:txBody>
      </p:sp>
      <p:sp>
        <p:nvSpPr>
          <p:cNvPr id="3" name="Picture Placeholder 6">
            <a:extLst>
              <a:ext uri="{FF2B5EF4-FFF2-40B4-BE49-F238E27FC236}">
                <a16:creationId xmlns:a16="http://schemas.microsoft.com/office/drawing/2014/main" id="{E6D1AE2E-5998-784E-91E5-2D01FCC12CD2}"/>
              </a:ext>
            </a:extLst>
          </p:cNvPr>
          <p:cNvSpPr>
            <a:spLocks noGrp="1"/>
          </p:cNvSpPr>
          <p:nvPr>
            <p:ph type="pic" sz="quarter" idx="15" hasCustomPrompt="1"/>
          </p:nvPr>
        </p:nvSpPr>
        <p:spPr>
          <a:xfrm>
            <a:off x="6091427" y="1219201"/>
            <a:ext cx="6096000" cy="4231342"/>
          </a:xfrm>
          <a:prstGeom prst="rect">
            <a:avLst/>
          </a:prstGeom>
          <a:solidFill>
            <a:schemeClr val="tx2"/>
          </a:solidFill>
        </p:spPr>
        <p:txBody>
          <a:bodyPr anchor="b"/>
          <a:lstStyle>
            <a:lvl1pPr marL="0" indent="0" algn="ctr">
              <a:buNone/>
              <a:defRPr sz="1600" b="1">
                <a:solidFill>
                  <a:schemeClr val="accent2"/>
                </a:solidFill>
              </a:defRPr>
            </a:lvl1pPr>
          </a:lstStyle>
          <a:p>
            <a:r>
              <a:rPr lang="en-US"/>
              <a:t>Image Here – set to 60% transparency if using text overlay</a:t>
            </a:r>
          </a:p>
        </p:txBody>
      </p:sp>
      <p:sp>
        <p:nvSpPr>
          <p:cNvPr id="4" name="Rectangle 3">
            <a:extLst>
              <a:ext uri="{FF2B5EF4-FFF2-40B4-BE49-F238E27FC236}">
                <a16:creationId xmlns:a16="http://schemas.microsoft.com/office/drawing/2014/main" id="{40BBBB42-79D9-C745-87E3-FABE5576D04A}"/>
              </a:ext>
            </a:extLst>
          </p:cNvPr>
          <p:cNvSpPr/>
          <p:nvPr userDrawn="1"/>
        </p:nvSpPr>
        <p:spPr>
          <a:xfrm rot="5400000">
            <a:off x="5860126" y="-307501"/>
            <a:ext cx="462602" cy="12192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5" name="Text Placeholder 3">
            <a:extLst>
              <a:ext uri="{FF2B5EF4-FFF2-40B4-BE49-F238E27FC236}">
                <a16:creationId xmlns:a16="http://schemas.microsoft.com/office/drawing/2014/main" id="{AB0C68B5-D7EB-0F46-BB62-C01F6F92D0C1}"/>
              </a:ext>
            </a:extLst>
          </p:cNvPr>
          <p:cNvSpPr>
            <a:spLocks noGrp="1"/>
          </p:cNvSpPr>
          <p:nvPr>
            <p:ph type="body" sz="quarter" idx="10" hasCustomPrompt="1"/>
          </p:nvPr>
        </p:nvSpPr>
        <p:spPr>
          <a:xfrm>
            <a:off x="533400" y="3623186"/>
            <a:ext cx="5562600" cy="1827357"/>
          </a:xfrm>
        </p:spPr>
        <p:txBody>
          <a:bodyPr/>
          <a:lstStyle>
            <a:lvl1pPr marL="0" indent="0">
              <a:buNone/>
              <a:defRPr>
                <a:solidFill>
                  <a:schemeClr val="tx1"/>
                </a:solidFill>
              </a:defRPr>
            </a:lvl1pPr>
            <a:lvl2pPr marL="457200" indent="0">
              <a:buNone/>
              <a:defRPr/>
            </a:lvl2pPr>
          </a:lstStyle>
          <a:p>
            <a:pPr lvl="0"/>
            <a:r>
              <a:rPr lang="en-US"/>
              <a:t>Approach Goes Here</a:t>
            </a:r>
          </a:p>
        </p:txBody>
      </p:sp>
      <p:sp>
        <p:nvSpPr>
          <p:cNvPr id="6" name="Text Placeholder 3">
            <a:extLst>
              <a:ext uri="{FF2B5EF4-FFF2-40B4-BE49-F238E27FC236}">
                <a16:creationId xmlns:a16="http://schemas.microsoft.com/office/drawing/2014/main" id="{7F1340F2-0A6D-5644-A85D-1A8DAC886692}"/>
              </a:ext>
            </a:extLst>
          </p:cNvPr>
          <p:cNvSpPr>
            <a:spLocks noGrp="1"/>
          </p:cNvSpPr>
          <p:nvPr>
            <p:ph type="body" sz="quarter" idx="16" hasCustomPrompt="1"/>
          </p:nvPr>
        </p:nvSpPr>
        <p:spPr>
          <a:xfrm>
            <a:off x="533400" y="1216742"/>
            <a:ext cx="5562600" cy="2299789"/>
          </a:xfrm>
        </p:spPr>
        <p:txBody>
          <a:bodyPr/>
          <a:lstStyle>
            <a:lvl1pPr marL="0" indent="0">
              <a:buNone/>
              <a:defRPr>
                <a:solidFill>
                  <a:schemeClr val="tx1"/>
                </a:solidFill>
              </a:defRPr>
            </a:lvl1pPr>
            <a:lvl2pPr marL="457200" indent="0">
              <a:buNone/>
              <a:defRPr/>
            </a:lvl2pPr>
          </a:lstStyle>
          <a:p>
            <a:pPr lvl="0"/>
            <a:r>
              <a:rPr lang="en-US"/>
              <a:t>Challenge Goes here</a:t>
            </a:r>
          </a:p>
        </p:txBody>
      </p:sp>
      <p:sp>
        <p:nvSpPr>
          <p:cNvPr id="7" name="Text Placeholder 3">
            <a:extLst>
              <a:ext uri="{FF2B5EF4-FFF2-40B4-BE49-F238E27FC236}">
                <a16:creationId xmlns:a16="http://schemas.microsoft.com/office/drawing/2014/main" id="{D69EF59E-D772-684E-9492-24B37417DE68}"/>
              </a:ext>
            </a:extLst>
          </p:cNvPr>
          <p:cNvSpPr>
            <a:spLocks noGrp="1"/>
          </p:cNvSpPr>
          <p:nvPr>
            <p:ph type="body" sz="quarter" idx="17" hasCustomPrompt="1"/>
          </p:nvPr>
        </p:nvSpPr>
        <p:spPr>
          <a:xfrm>
            <a:off x="533400" y="5597998"/>
            <a:ext cx="11125200" cy="381001"/>
          </a:xfrm>
        </p:spPr>
        <p:txBody>
          <a:bodyPr anchor="ctr">
            <a:normAutofit/>
          </a:bodyPr>
          <a:lstStyle>
            <a:lvl1pPr marL="0" indent="0">
              <a:buNone/>
              <a:defRPr sz="1000">
                <a:solidFill>
                  <a:schemeClr val="tx1"/>
                </a:solidFill>
              </a:defRPr>
            </a:lvl1pPr>
            <a:lvl2pPr marL="457200" indent="0">
              <a:buNone/>
              <a:defRPr/>
            </a:lvl2pPr>
          </a:lstStyle>
          <a:p>
            <a:pPr lvl="0"/>
            <a:r>
              <a:rPr lang="en-US"/>
              <a:t>Merkle Solutions &amp; Services Here | Also Platforms &amp; Partners or Products</a:t>
            </a:r>
          </a:p>
        </p:txBody>
      </p:sp>
      <p:sp>
        <p:nvSpPr>
          <p:cNvPr id="8" name="Text Placeholder 3">
            <a:extLst>
              <a:ext uri="{FF2B5EF4-FFF2-40B4-BE49-F238E27FC236}">
                <a16:creationId xmlns:a16="http://schemas.microsoft.com/office/drawing/2014/main" id="{4E5BE3A8-8B46-A74C-A1CF-4ADB3CB30CFC}"/>
              </a:ext>
            </a:extLst>
          </p:cNvPr>
          <p:cNvSpPr>
            <a:spLocks noGrp="1"/>
          </p:cNvSpPr>
          <p:nvPr>
            <p:ph type="body" sz="quarter" idx="18" hasCustomPrompt="1"/>
          </p:nvPr>
        </p:nvSpPr>
        <p:spPr>
          <a:xfrm>
            <a:off x="6263148" y="1407457"/>
            <a:ext cx="5397910" cy="3892130"/>
          </a:xfrm>
        </p:spPr>
        <p:txBody>
          <a:bodyPr/>
          <a:lstStyle>
            <a:lvl1pPr marL="0" indent="0">
              <a:buNone/>
              <a:defRPr>
                <a:solidFill>
                  <a:schemeClr val="bg1"/>
                </a:solidFill>
              </a:defRPr>
            </a:lvl1pPr>
            <a:lvl2pPr marL="457200" indent="0">
              <a:buNone/>
              <a:defRPr/>
            </a:lvl2pPr>
          </a:lstStyle>
          <a:p>
            <a:pPr lvl="0"/>
            <a:r>
              <a:rPr lang="en-US"/>
              <a:t>Results go here</a:t>
            </a:r>
          </a:p>
        </p:txBody>
      </p:sp>
    </p:spTree>
    <p:extLst>
      <p:ext uri="{BB962C8B-B14F-4D97-AF65-F5344CB8AC3E}">
        <p14:creationId xmlns:p14="http://schemas.microsoft.com/office/powerpoint/2010/main" val="2435625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 2 Pager -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5562600" cy="2133600"/>
          </a:xfrm>
        </p:spPr>
        <p:txBody>
          <a:bodyPr anchor="b">
            <a:normAutofit/>
          </a:bodyPr>
          <a:lstStyle>
            <a:lvl1pPr>
              <a:lnSpc>
                <a:spcPct val="80000"/>
              </a:lnSpc>
              <a:defRPr sz="2400"/>
            </a:lvl1pPr>
          </a:lstStyle>
          <a:p>
            <a:r>
              <a:rPr lang="en-US"/>
              <a:t>Click to edit title style</a:t>
            </a:r>
          </a:p>
        </p:txBody>
      </p:sp>
      <p:sp>
        <p:nvSpPr>
          <p:cNvPr id="4" name="Text Placeholder 3">
            <a:extLst>
              <a:ext uri="{FF2B5EF4-FFF2-40B4-BE49-F238E27FC236}">
                <a16:creationId xmlns:a16="http://schemas.microsoft.com/office/drawing/2014/main" id="{39607EAE-BBAB-BD43-BDCF-F7562B04EA7C}"/>
              </a:ext>
            </a:extLst>
          </p:cNvPr>
          <p:cNvSpPr>
            <a:spLocks noGrp="1"/>
          </p:cNvSpPr>
          <p:nvPr>
            <p:ph type="body" sz="quarter" idx="10"/>
          </p:nvPr>
        </p:nvSpPr>
        <p:spPr>
          <a:xfrm>
            <a:off x="533400" y="2667000"/>
            <a:ext cx="5562600" cy="3352800"/>
          </a:xfrm>
        </p:spPr>
        <p:txBody>
          <a:bodyPr/>
          <a:lstStyle>
            <a:lvl1pPr>
              <a:defRPr>
                <a:solidFill>
                  <a:schemeClr val="tx1"/>
                </a:solidFill>
              </a:defRPr>
            </a:lvl1pPr>
            <a:lvl2pPr marL="457200" indent="0">
              <a:buNone/>
              <a:defRPr/>
            </a:lvl2pPr>
          </a:lstStyle>
          <a:p>
            <a:pPr lvl="0"/>
            <a:r>
              <a:rPr lang="en-US"/>
              <a:t>Click to edit Master text styles</a:t>
            </a:r>
          </a:p>
        </p:txBody>
      </p:sp>
      <p:sp>
        <p:nvSpPr>
          <p:cNvPr id="6" name="Picture Placeholder 6">
            <a:extLst>
              <a:ext uri="{FF2B5EF4-FFF2-40B4-BE49-F238E27FC236}">
                <a16:creationId xmlns:a16="http://schemas.microsoft.com/office/drawing/2014/main" id="{C46E4300-6AD3-8048-A2AE-CC4E8B7D4955}"/>
              </a:ext>
            </a:extLst>
          </p:cNvPr>
          <p:cNvSpPr>
            <a:spLocks noGrp="1"/>
          </p:cNvSpPr>
          <p:nvPr>
            <p:ph type="pic" sz="quarter" idx="12" hasCustomPrompt="1"/>
          </p:nvPr>
        </p:nvSpPr>
        <p:spPr>
          <a:xfrm>
            <a:off x="6309360" y="533400"/>
            <a:ext cx="5349240" cy="5478463"/>
          </a:xfrm>
          <a:prstGeom prst="rect">
            <a:avLst/>
          </a:prstGeom>
          <a:solidFill>
            <a:schemeClr val="tx2"/>
          </a:solidFill>
        </p:spPr>
        <p:txBody>
          <a:bodyPr anchor="ctr"/>
          <a:lstStyle>
            <a:lvl1pPr marL="0" indent="0" algn="ctr">
              <a:buNone/>
              <a:defRPr sz="1600" b="1">
                <a:solidFill>
                  <a:schemeClr val="accent2"/>
                </a:solidFill>
              </a:defRPr>
            </a:lvl1pPr>
          </a:lstStyle>
          <a:p>
            <a:r>
              <a:rPr lang="en-US"/>
              <a:t>Image Here – set to 60% transparency if using text overlay</a:t>
            </a:r>
          </a:p>
        </p:txBody>
      </p:sp>
    </p:spTree>
    <p:extLst>
      <p:ext uri="{BB962C8B-B14F-4D97-AF65-F5344CB8AC3E}">
        <p14:creationId xmlns:p14="http://schemas.microsoft.com/office/powerpoint/2010/main" val="2784992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 2 Pager - Page 2">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84401BA8-972D-7344-BD19-76DEF1C71A3B}"/>
              </a:ext>
            </a:extLst>
          </p:cNvPr>
          <p:cNvSpPr>
            <a:spLocks noGrp="1"/>
          </p:cNvSpPr>
          <p:nvPr>
            <p:ph type="pic" sz="quarter" idx="15" hasCustomPrompt="1"/>
          </p:nvPr>
        </p:nvSpPr>
        <p:spPr>
          <a:xfrm>
            <a:off x="-1" y="0"/>
            <a:ext cx="4178807" cy="6019800"/>
          </a:xfrm>
          <a:prstGeom prst="rect">
            <a:avLst/>
          </a:prstGeom>
          <a:solidFill>
            <a:schemeClr val="tx2"/>
          </a:solidFill>
        </p:spPr>
        <p:txBody>
          <a:bodyPr anchor="ctr"/>
          <a:lstStyle>
            <a:lvl1pPr marL="0" indent="0" algn="ctr">
              <a:buNone/>
              <a:defRPr sz="1600" b="1">
                <a:solidFill>
                  <a:schemeClr val="accent2"/>
                </a:solidFill>
              </a:defRPr>
            </a:lvl1pPr>
          </a:lstStyle>
          <a:p>
            <a:r>
              <a:rPr lang="en-US"/>
              <a:t>Image Here – set to 60% transparency if using text overlay</a:t>
            </a:r>
          </a:p>
        </p:txBody>
      </p:sp>
      <p:sp>
        <p:nvSpPr>
          <p:cNvPr id="9" name="Title 1">
            <a:extLst>
              <a:ext uri="{FF2B5EF4-FFF2-40B4-BE49-F238E27FC236}">
                <a16:creationId xmlns:a16="http://schemas.microsoft.com/office/drawing/2014/main" id="{0A20279D-3EA9-CC41-B5FD-BFCA7B7041E5}"/>
              </a:ext>
            </a:extLst>
          </p:cNvPr>
          <p:cNvSpPr>
            <a:spLocks noGrp="1"/>
          </p:cNvSpPr>
          <p:nvPr>
            <p:ph type="title" hasCustomPrompt="1"/>
          </p:nvPr>
        </p:nvSpPr>
        <p:spPr>
          <a:xfrm>
            <a:off x="4599432" y="533400"/>
            <a:ext cx="7059168" cy="1139952"/>
          </a:xfrm>
        </p:spPr>
        <p:txBody>
          <a:bodyPr anchor="b">
            <a:normAutofit/>
          </a:bodyPr>
          <a:lstStyle>
            <a:lvl1pPr>
              <a:lnSpc>
                <a:spcPct val="80000"/>
              </a:lnSpc>
              <a:defRPr sz="2400"/>
            </a:lvl1pPr>
          </a:lstStyle>
          <a:p>
            <a:r>
              <a:rPr lang="en-US"/>
              <a:t>Subtitle</a:t>
            </a:r>
          </a:p>
        </p:txBody>
      </p:sp>
      <p:sp>
        <p:nvSpPr>
          <p:cNvPr id="10" name="Text Placeholder 3">
            <a:extLst>
              <a:ext uri="{FF2B5EF4-FFF2-40B4-BE49-F238E27FC236}">
                <a16:creationId xmlns:a16="http://schemas.microsoft.com/office/drawing/2014/main" id="{6072BCC3-4512-BA4C-8F80-80170EF40C69}"/>
              </a:ext>
            </a:extLst>
          </p:cNvPr>
          <p:cNvSpPr>
            <a:spLocks noGrp="1"/>
          </p:cNvSpPr>
          <p:nvPr>
            <p:ph type="body" sz="quarter" idx="10"/>
          </p:nvPr>
        </p:nvSpPr>
        <p:spPr>
          <a:xfrm>
            <a:off x="4599432" y="1752600"/>
            <a:ext cx="7059168" cy="3352800"/>
          </a:xfrm>
        </p:spPr>
        <p:txBody>
          <a:bodyPr/>
          <a:lstStyle>
            <a:lvl1pPr marL="0" indent="0">
              <a:buNone/>
              <a:defRPr>
                <a:solidFill>
                  <a:schemeClr val="tx1"/>
                </a:solidFill>
              </a:defRPr>
            </a:lvl1pPr>
            <a:lvl2pPr marL="4572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14306949-E454-AD4B-B337-AE40B01F069B}"/>
              </a:ext>
            </a:extLst>
          </p:cNvPr>
          <p:cNvSpPr/>
          <p:nvPr userDrawn="1"/>
        </p:nvSpPr>
        <p:spPr>
          <a:xfrm rot="5400000">
            <a:off x="7951814" y="1784190"/>
            <a:ext cx="462603" cy="80086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Text Placeholder 3">
            <a:extLst>
              <a:ext uri="{FF2B5EF4-FFF2-40B4-BE49-F238E27FC236}">
                <a16:creationId xmlns:a16="http://schemas.microsoft.com/office/drawing/2014/main" id="{08EABB76-BB69-1E4E-A6BA-9543D15689A8}"/>
              </a:ext>
            </a:extLst>
          </p:cNvPr>
          <p:cNvSpPr>
            <a:spLocks noGrp="1"/>
          </p:cNvSpPr>
          <p:nvPr>
            <p:ph type="body" sz="quarter" idx="17" hasCustomPrompt="1"/>
          </p:nvPr>
        </p:nvSpPr>
        <p:spPr>
          <a:xfrm>
            <a:off x="4350732" y="5598000"/>
            <a:ext cx="7307867" cy="381001"/>
          </a:xfrm>
        </p:spPr>
        <p:txBody>
          <a:bodyPr anchor="ctr">
            <a:normAutofit/>
          </a:bodyPr>
          <a:lstStyle>
            <a:lvl1pPr marL="0" indent="0" algn="r">
              <a:buNone/>
              <a:defRPr sz="1000">
                <a:solidFill>
                  <a:schemeClr val="tx1"/>
                </a:solidFill>
              </a:defRPr>
            </a:lvl1pPr>
            <a:lvl2pPr marL="457200" indent="0">
              <a:buNone/>
              <a:defRPr/>
            </a:lvl2pPr>
          </a:lstStyle>
          <a:p>
            <a:pPr lvl="0"/>
            <a:r>
              <a:rPr lang="en-US"/>
              <a:t>Merkle Solutions &amp; Services Here | Also Platforms &amp; Partners or Products</a:t>
            </a:r>
          </a:p>
        </p:txBody>
      </p:sp>
    </p:spTree>
    <p:extLst>
      <p:ext uri="{BB962C8B-B14F-4D97-AF65-F5344CB8AC3E}">
        <p14:creationId xmlns:p14="http://schemas.microsoft.com/office/powerpoint/2010/main" val="3965360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 Additional 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434D-C885-4249-9CB2-921D5220CB71}"/>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F29981BD-A4E1-4744-ABE0-C37BFF61FAF5}"/>
              </a:ext>
            </a:extLst>
          </p:cNvPr>
          <p:cNvSpPr>
            <a:spLocks noGrp="1"/>
          </p:cNvSpPr>
          <p:nvPr>
            <p:ph sz="quarter" idx="10"/>
          </p:nvPr>
        </p:nvSpPr>
        <p:spPr>
          <a:xfrm>
            <a:off x="533400" y="1219200"/>
            <a:ext cx="11125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62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0303A-A709-B244-AA12-1FACCB1D58C2}"/>
              </a:ext>
            </a:extLst>
          </p:cNvPr>
          <p:cNvSpPr/>
          <p:nvPr userDrawn="1"/>
        </p:nvSpPr>
        <p:spPr>
          <a:xfrm>
            <a:off x="1" y="0"/>
            <a:ext cx="46201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86B07E44-7C1E-5040-9BFC-CDC2679E7550}"/>
              </a:ext>
            </a:extLst>
          </p:cNvPr>
          <p:cNvSpPr>
            <a:spLocks noGrp="1"/>
          </p:cNvSpPr>
          <p:nvPr>
            <p:ph type="body" sz="quarter" idx="11" hasCustomPrompt="1"/>
          </p:nvPr>
        </p:nvSpPr>
        <p:spPr>
          <a:xfrm>
            <a:off x="533400" y="3455196"/>
            <a:ext cx="3743961" cy="2564604"/>
          </a:xfrm>
          <a:prstGeom prst="rect">
            <a:avLst/>
          </a:prstGeom>
        </p:spPr>
        <p:txBody>
          <a:bodyPr>
            <a:normAutofit/>
          </a:bodyPr>
          <a:lstStyle>
            <a:lvl1pPr marL="0" indent="0">
              <a:lnSpc>
                <a:spcPct val="100000"/>
              </a:lnSpc>
              <a:buFont typeface="Arial" panose="020B0604020202020204" pitchFamily="34" charset="0"/>
              <a:buNone/>
              <a:defRPr sz="1100" b="0" i="0">
                <a:solidFill>
                  <a:schemeClr val="bg1"/>
                </a:solidFill>
                <a:latin typeface="+mn-lt"/>
                <a:ea typeface="Proxima Nova" panose="02000506030000020004" pitchFamily="2" charset="0"/>
                <a:cs typeface="Arial" panose="020B0604020202020204" pitchFamily="34" charset="0"/>
              </a:defRPr>
            </a:lvl1pPr>
            <a:lvl2pPr marL="457200" indent="0">
              <a:buNone/>
              <a:defRPr sz="16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2pPr>
            <a:lvl3pPr marL="914400" indent="0">
              <a:buNone/>
              <a:defRPr sz="14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3pPr>
            <a:lvl4pPr marL="13716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4pPr>
            <a:lvl5pPr marL="18288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YOUR SHORT BIO</a:t>
            </a:r>
          </a:p>
        </p:txBody>
      </p:sp>
      <p:sp>
        <p:nvSpPr>
          <p:cNvPr id="5" name="Title 2">
            <a:extLst>
              <a:ext uri="{FF2B5EF4-FFF2-40B4-BE49-F238E27FC236}">
                <a16:creationId xmlns:a16="http://schemas.microsoft.com/office/drawing/2014/main" id="{7C6695F5-5E49-514E-A9D5-DA9EBFC83C9F}"/>
              </a:ext>
            </a:extLst>
          </p:cNvPr>
          <p:cNvSpPr>
            <a:spLocks noGrp="1"/>
          </p:cNvSpPr>
          <p:nvPr>
            <p:ph type="title" hasCustomPrompt="1"/>
          </p:nvPr>
        </p:nvSpPr>
        <p:spPr>
          <a:xfrm>
            <a:off x="960698" y="2386264"/>
            <a:ext cx="3306093" cy="514005"/>
          </a:xfrm>
          <a:prstGeom prst="rect">
            <a:avLst/>
          </a:prstGeom>
        </p:spPr>
        <p:txBody>
          <a:bodyPr anchor="b"/>
          <a:lstStyle>
            <a:lvl1pPr>
              <a:defRPr>
                <a:solidFill>
                  <a:schemeClr val="bg1"/>
                </a:solidFill>
                <a:latin typeface="+mj-lt"/>
              </a:defRPr>
            </a:lvl1pPr>
          </a:lstStyle>
          <a:p>
            <a:r>
              <a:rPr lang="en-US"/>
              <a:t>YOUR NAME</a:t>
            </a:r>
          </a:p>
        </p:txBody>
      </p:sp>
      <p:sp>
        <p:nvSpPr>
          <p:cNvPr id="6" name="Picture Placeholder 6">
            <a:extLst>
              <a:ext uri="{FF2B5EF4-FFF2-40B4-BE49-F238E27FC236}">
                <a16:creationId xmlns:a16="http://schemas.microsoft.com/office/drawing/2014/main" id="{CB36AABB-8300-3C44-A2A0-85B819D5A386}"/>
              </a:ext>
            </a:extLst>
          </p:cNvPr>
          <p:cNvSpPr>
            <a:spLocks noGrp="1"/>
          </p:cNvSpPr>
          <p:nvPr>
            <p:ph type="pic" sz="quarter" idx="12" hasCustomPrompt="1"/>
          </p:nvPr>
        </p:nvSpPr>
        <p:spPr>
          <a:xfrm>
            <a:off x="8903366" y="549444"/>
            <a:ext cx="2755231" cy="1737360"/>
          </a:xfrm>
          <a:prstGeom prst="rect">
            <a:avLst/>
          </a:prstGeom>
          <a:solidFill>
            <a:schemeClr val="bg1"/>
          </a:solidFill>
          <a:ln w="50800">
            <a:solidFill>
              <a:schemeClr val="tx2"/>
            </a:solidFill>
            <a:miter lim="800000"/>
          </a:ln>
        </p:spPr>
        <p:txBody>
          <a:bodyPr anchor="ctr"/>
          <a:lstStyle>
            <a:lvl1pPr marL="0" indent="0" algn="ctr">
              <a:buNone/>
              <a:defRPr sz="1600" b="1">
                <a:solidFill>
                  <a:schemeClr val="bg2">
                    <a:lumMod val="90000"/>
                  </a:schemeClr>
                </a:solidFill>
                <a:latin typeface="+mn-lt"/>
              </a:defRPr>
            </a:lvl1pPr>
          </a:lstStyle>
          <a:p>
            <a:r>
              <a:rPr lang="en-US"/>
              <a:t>Image Here</a:t>
            </a:r>
          </a:p>
        </p:txBody>
      </p:sp>
      <p:sp>
        <p:nvSpPr>
          <p:cNvPr id="7" name="Picture Placeholder 6">
            <a:extLst>
              <a:ext uri="{FF2B5EF4-FFF2-40B4-BE49-F238E27FC236}">
                <a16:creationId xmlns:a16="http://schemas.microsoft.com/office/drawing/2014/main" id="{759EEF98-95A3-464A-825C-0340753173E9}"/>
              </a:ext>
            </a:extLst>
          </p:cNvPr>
          <p:cNvSpPr>
            <a:spLocks noGrp="1"/>
          </p:cNvSpPr>
          <p:nvPr>
            <p:ph type="pic" sz="quarter" idx="13" hasCustomPrompt="1"/>
          </p:nvPr>
        </p:nvSpPr>
        <p:spPr>
          <a:xfrm>
            <a:off x="8903367" y="4282440"/>
            <a:ext cx="2755231" cy="1737360"/>
          </a:xfrm>
          <a:prstGeom prst="rect">
            <a:avLst/>
          </a:prstGeom>
          <a:solidFill>
            <a:schemeClr val="bg1"/>
          </a:solidFill>
          <a:ln w="50800">
            <a:solidFill>
              <a:schemeClr val="tx2"/>
            </a:solidFill>
            <a:miter lim="800000"/>
          </a:ln>
        </p:spPr>
        <p:txBody>
          <a:bodyPr anchor="ctr"/>
          <a:lstStyle>
            <a:lvl1pPr marL="0" indent="0" algn="ctr">
              <a:buNone/>
              <a:defRPr sz="1600" b="1">
                <a:solidFill>
                  <a:schemeClr val="bg2">
                    <a:lumMod val="90000"/>
                  </a:schemeClr>
                </a:solidFill>
                <a:latin typeface="+mn-lt"/>
              </a:defRPr>
            </a:lvl1pPr>
          </a:lstStyle>
          <a:p>
            <a:r>
              <a:rPr lang="en-US"/>
              <a:t>Image Here</a:t>
            </a:r>
          </a:p>
        </p:txBody>
      </p:sp>
      <p:sp>
        <p:nvSpPr>
          <p:cNvPr id="8" name="Picture Placeholder 6">
            <a:extLst>
              <a:ext uri="{FF2B5EF4-FFF2-40B4-BE49-F238E27FC236}">
                <a16:creationId xmlns:a16="http://schemas.microsoft.com/office/drawing/2014/main" id="{FB53B550-F3E4-C841-8D55-AF9EB77084D7}"/>
              </a:ext>
            </a:extLst>
          </p:cNvPr>
          <p:cNvSpPr>
            <a:spLocks noGrp="1"/>
          </p:cNvSpPr>
          <p:nvPr>
            <p:ph type="pic" sz="quarter" idx="14" hasCustomPrompt="1"/>
          </p:nvPr>
        </p:nvSpPr>
        <p:spPr>
          <a:xfrm>
            <a:off x="8903367" y="2415942"/>
            <a:ext cx="2755231" cy="1737360"/>
          </a:xfrm>
          <a:prstGeom prst="rect">
            <a:avLst/>
          </a:prstGeom>
          <a:solidFill>
            <a:schemeClr val="bg1"/>
          </a:solidFill>
          <a:ln w="50800">
            <a:solidFill>
              <a:schemeClr val="tx2"/>
            </a:solidFill>
            <a:miter lim="800000"/>
          </a:ln>
        </p:spPr>
        <p:txBody>
          <a:bodyPr anchor="ctr"/>
          <a:lstStyle>
            <a:lvl1pPr marL="0" indent="0" algn="ctr">
              <a:buNone/>
              <a:defRPr sz="1600" b="1">
                <a:solidFill>
                  <a:schemeClr val="bg2">
                    <a:lumMod val="90000"/>
                  </a:schemeClr>
                </a:solidFill>
                <a:latin typeface="+mn-lt"/>
              </a:defRPr>
            </a:lvl1pPr>
          </a:lstStyle>
          <a:p>
            <a:r>
              <a:rPr lang="en-US"/>
              <a:t>Image Here</a:t>
            </a:r>
          </a:p>
        </p:txBody>
      </p:sp>
      <p:sp>
        <p:nvSpPr>
          <p:cNvPr id="9" name="Picture Placeholder 6">
            <a:extLst>
              <a:ext uri="{FF2B5EF4-FFF2-40B4-BE49-F238E27FC236}">
                <a16:creationId xmlns:a16="http://schemas.microsoft.com/office/drawing/2014/main" id="{C971F5BE-8985-0A41-8649-6A281224978C}"/>
              </a:ext>
            </a:extLst>
          </p:cNvPr>
          <p:cNvSpPr>
            <a:spLocks noGrp="1"/>
          </p:cNvSpPr>
          <p:nvPr>
            <p:ph type="pic" sz="quarter" idx="15" hasCustomPrompt="1"/>
          </p:nvPr>
        </p:nvSpPr>
        <p:spPr>
          <a:xfrm>
            <a:off x="533401" y="549444"/>
            <a:ext cx="1737360" cy="1737360"/>
          </a:xfrm>
          <a:prstGeom prst="ellipse">
            <a:avLst/>
          </a:prstGeom>
          <a:solidFill>
            <a:schemeClr val="bg1"/>
          </a:solidFill>
          <a:ln w="50800">
            <a:solidFill>
              <a:schemeClr val="bg2"/>
            </a:solidFill>
          </a:ln>
        </p:spPr>
        <p:txBody>
          <a:bodyPr anchor="ctr"/>
          <a:lstStyle>
            <a:lvl1pPr marL="0" indent="0" algn="ctr">
              <a:buNone/>
              <a:defRPr sz="1600" b="1">
                <a:solidFill>
                  <a:schemeClr val="bg2">
                    <a:lumMod val="90000"/>
                  </a:schemeClr>
                </a:solidFill>
              </a:defRPr>
            </a:lvl1pPr>
          </a:lstStyle>
          <a:p>
            <a:r>
              <a:rPr lang="en-US"/>
              <a:t>Your Headshot</a:t>
            </a:r>
          </a:p>
        </p:txBody>
      </p:sp>
      <p:sp>
        <p:nvSpPr>
          <p:cNvPr id="10" name="Text Placeholder 4">
            <a:extLst>
              <a:ext uri="{FF2B5EF4-FFF2-40B4-BE49-F238E27FC236}">
                <a16:creationId xmlns:a16="http://schemas.microsoft.com/office/drawing/2014/main" id="{57054A61-0254-D345-8B8D-DD0C918A45D7}"/>
              </a:ext>
            </a:extLst>
          </p:cNvPr>
          <p:cNvSpPr>
            <a:spLocks noGrp="1"/>
          </p:cNvSpPr>
          <p:nvPr>
            <p:ph type="body" sz="quarter" idx="16" hasCustomPrompt="1"/>
          </p:nvPr>
        </p:nvSpPr>
        <p:spPr>
          <a:xfrm>
            <a:off x="533399" y="2974285"/>
            <a:ext cx="3743961" cy="418360"/>
          </a:xfrm>
          <a:prstGeom prst="rect">
            <a:avLst/>
          </a:prstGeom>
        </p:spPr>
        <p:txBody>
          <a:bodyPr anchor="ctr">
            <a:normAutofit/>
          </a:bodyPr>
          <a:lstStyle>
            <a:lvl1pPr marL="0" indent="0">
              <a:lnSpc>
                <a:spcPct val="100000"/>
              </a:lnSpc>
              <a:buFont typeface="Arial" panose="020B0604020202020204" pitchFamily="34" charset="0"/>
              <a:buNone/>
              <a:defRPr sz="1400" b="0" i="0">
                <a:solidFill>
                  <a:schemeClr val="bg1"/>
                </a:solidFill>
                <a:latin typeface="+mn-lt"/>
                <a:ea typeface="Proxima Nova" panose="02000506030000020004" pitchFamily="2" charset="0"/>
                <a:cs typeface="Arial" panose="020B0604020202020204" pitchFamily="34" charset="0"/>
              </a:defRPr>
            </a:lvl1pPr>
            <a:lvl2pPr marL="457200" indent="0">
              <a:buNone/>
              <a:defRPr sz="16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2pPr>
            <a:lvl3pPr marL="914400" indent="0">
              <a:buNone/>
              <a:defRPr sz="14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3pPr>
            <a:lvl4pPr marL="13716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4pPr>
            <a:lvl5pPr marL="18288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YOUR TITLE</a:t>
            </a:r>
          </a:p>
        </p:txBody>
      </p:sp>
      <p:sp>
        <p:nvSpPr>
          <p:cNvPr id="11" name="Oval 10">
            <a:extLst>
              <a:ext uri="{FF2B5EF4-FFF2-40B4-BE49-F238E27FC236}">
                <a16:creationId xmlns:a16="http://schemas.microsoft.com/office/drawing/2014/main" id="{80C4AEA6-43B2-0141-9873-AD1DA4528D3A}"/>
              </a:ext>
            </a:extLst>
          </p:cNvPr>
          <p:cNvSpPr/>
          <p:nvPr userDrawn="1"/>
        </p:nvSpPr>
        <p:spPr>
          <a:xfrm>
            <a:off x="447040" y="2386264"/>
            <a:ext cx="513659" cy="5136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6E901C-D4B5-CD4D-A061-30CD4D07C3EC}"/>
              </a:ext>
            </a:extLst>
          </p:cNvPr>
          <p:cNvSpPr/>
          <p:nvPr userDrawn="1"/>
        </p:nvSpPr>
        <p:spPr>
          <a:xfrm>
            <a:off x="4841506" y="549444"/>
            <a:ext cx="3840480" cy="5470356"/>
          </a:xfrm>
          <a:prstGeom prst="rect">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9">
            <a:extLst>
              <a:ext uri="{FF2B5EF4-FFF2-40B4-BE49-F238E27FC236}">
                <a16:creationId xmlns:a16="http://schemas.microsoft.com/office/drawing/2014/main" id="{92AF4967-6BE7-FE48-985A-CFD6C32C79A5}"/>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7" name="Freeform 16">
              <a:extLst>
                <a:ext uri="{FF2B5EF4-FFF2-40B4-BE49-F238E27FC236}">
                  <a16:creationId xmlns:a16="http://schemas.microsoft.com/office/drawing/2014/main" id="{A904C5FA-A4D8-7446-9A25-82B1DA2CF88E}"/>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 name="Freeform 17">
              <a:extLst>
                <a:ext uri="{FF2B5EF4-FFF2-40B4-BE49-F238E27FC236}">
                  <a16:creationId xmlns:a16="http://schemas.microsoft.com/office/drawing/2014/main" id="{478CB40A-7729-F742-90EA-8BBBEA423C56}"/>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375601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1B876D-140A-A646-9E95-8CA988F4773F}"/>
              </a:ext>
            </a:extLst>
          </p:cNvPr>
          <p:cNvSpPr txBox="1"/>
          <p:nvPr userDrawn="1"/>
        </p:nvSpPr>
        <p:spPr>
          <a:xfrm>
            <a:off x="9144001" y="6248401"/>
            <a:ext cx="2743200" cy="380994"/>
          </a:xfrm>
          <a:prstGeom prst="rect">
            <a:avLst/>
          </a:prstGeom>
          <a:noFill/>
        </p:spPr>
        <p:txBody>
          <a:bodyPr wrap="square" bIns="0" rtlCol="0" anchor="b">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0" i="0">
                <a:solidFill>
                  <a:srgbClr val="41547D"/>
                </a:solidFill>
                <a:latin typeface="Proxima Nova" panose="02000506030000020004" pitchFamily="2" charset="0"/>
                <a:ea typeface="Calibri Light" charset="0"/>
                <a:cs typeface="Arial" panose="020B0604020202020204" pitchFamily="34" charset="0"/>
              </a:rPr>
              <a:t>© 2021 Merkle, Inc. All Rights Reserved. Confidential.</a:t>
            </a:r>
          </a:p>
        </p:txBody>
      </p:sp>
      <p:pic>
        <p:nvPicPr>
          <p:cNvPr id="21" name="Graphic 20">
            <a:extLst>
              <a:ext uri="{FF2B5EF4-FFF2-40B4-BE49-F238E27FC236}">
                <a16:creationId xmlns:a16="http://schemas.microsoft.com/office/drawing/2014/main" id="{AA814E73-1E19-D845-AD4D-65B0A58B49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3769" y="3004881"/>
            <a:ext cx="1544461" cy="848238"/>
          </a:xfrm>
          <a:prstGeom prst="rect">
            <a:avLst/>
          </a:prstGeom>
        </p:spPr>
      </p:pic>
    </p:spTree>
    <p:extLst>
      <p:ext uri="{BB962C8B-B14F-4D97-AF65-F5344CB8AC3E}">
        <p14:creationId xmlns:p14="http://schemas.microsoft.com/office/powerpoint/2010/main" val="366315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mp; Body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5562600" cy="1560871"/>
          </a:xfrm>
        </p:spPr>
        <p:txBody>
          <a:bodyPr anchor="b">
            <a:noAutofit/>
          </a:bodyPr>
          <a:lstStyle>
            <a:lvl1pPr>
              <a:lnSpc>
                <a:spcPct val="80000"/>
              </a:lnSpc>
              <a:defRPr sz="2400"/>
            </a:lvl1pPr>
          </a:lstStyle>
          <a:p>
            <a:r>
              <a:rPr lang="en-US"/>
              <a:t>Click to edit title style</a:t>
            </a:r>
          </a:p>
        </p:txBody>
      </p:sp>
      <p:sp>
        <p:nvSpPr>
          <p:cNvPr id="5" name="Picture Placeholder 6">
            <a:extLst>
              <a:ext uri="{FF2B5EF4-FFF2-40B4-BE49-F238E27FC236}">
                <a16:creationId xmlns:a16="http://schemas.microsoft.com/office/drawing/2014/main" id="{58AAA2F3-B0D3-AC4D-B0A9-7AE02BAB722B}"/>
              </a:ext>
            </a:extLst>
          </p:cNvPr>
          <p:cNvSpPr>
            <a:spLocks noGrp="1"/>
          </p:cNvSpPr>
          <p:nvPr>
            <p:ph type="pic" sz="quarter" idx="12" hasCustomPrompt="1"/>
          </p:nvPr>
        </p:nvSpPr>
        <p:spPr>
          <a:xfrm>
            <a:off x="6309360" y="533400"/>
            <a:ext cx="5349240" cy="5478463"/>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6" name="Content Placeholder 4">
            <a:extLst>
              <a:ext uri="{FF2B5EF4-FFF2-40B4-BE49-F238E27FC236}">
                <a16:creationId xmlns:a16="http://schemas.microsoft.com/office/drawing/2014/main" id="{05154450-1ADC-2A4F-A83E-901ADFC61DB1}"/>
              </a:ext>
            </a:extLst>
          </p:cNvPr>
          <p:cNvSpPr>
            <a:spLocks noGrp="1"/>
          </p:cNvSpPr>
          <p:nvPr>
            <p:ph sz="quarter" idx="11"/>
          </p:nvPr>
        </p:nvSpPr>
        <p:spPr>
          <a:xfrm>
            <a:off x="533400" y="2172930"/>
            <a:ext cx="5562600" cy="3846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8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Slid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457-B3C2-8844-AB36-C25C82BD0B4C}"/>
              </a:ext>
            </a:extLst>
          </p:cNvPr>
          <p:cNvSpPr>
            <a:spLocks noGrp="1"/>
          </p:cNvSpPr>
          <p:nvPr>
            <p:ph type="title" hasCustomPrompt="1"/>
          </p:nvPr>
        </p:nvSpPr>
        <p:spPr>
          <a:xfrm>
            <a:off x="533400" y="1219201"/>
            <a:ext cx="5366886" cy="652462"/>
          </a:xfrm>
        </p:spPr>
        <p:txBody>
          <a:bodyPr anchor="t">
            <a:noAutofit/>
          </a:bodyPr>
          <a:lstStyle>
            <a:lvl1pPr algn="r">
              <a:defRPr sz="3500">
                <a:solidFill>
                  <a:schemeClr val="accent3"/>
                </a:solidFill>
              </a:defRPr>
            </a:lvl1pPr>
          </a:lstStyle>
          <a:p>
            <a:r>
              <a:rPr lang="en-US"/>
              <a:t>AGENDA</a:t>
            </a:r>
          </a:p>
        </p:txBody>
      </p:sp>
      <p:sp>
        <p:nvSpPr>
          <p:cNvPr id="13" name="Text Placeholder 12">
            <a:extLst>
              <a:ext uri="{FF2B5EF4-FFF2-40B4-BE49-F238E27FC236}">
                <a16:creationId xmlns:a16="http://schemas.microsoft.com/office/drawing/2014/main" id="{9AF63DF8-5873-8648-B141-7C4FC7F8692F}"/>
              </a:ext>
            </a:extLst>
          </p:cNvPr>
          <p:cNvSpPr>
            <a:spLocks noGrp="1"/>
          </p:cNvSpPr>
          <p:nvPr>
            <p:ph type="body" sz="quarter" idx="10"/>
          </p:nvPr>
        </p:nvSpPr>
        <p:spPr>
          <a:xfrm>
            <a:off x="6096000" y="1219202"/>
            <a:ext cx="5562599" cy="4800598"/>
          </a:xfrm>
        </p:spPr>
        <p:txBody>
          <a:bodyPr t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9481359A-36A0-ED49-A502-0DDE186F9029}"/>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lumMod val="75000"/>
                  </a:schemeClr>
                </a:solidFill>
                <a:effectLst/>
                <a:uLnTx/>
                <a:uFillTx/>
                <a:latin typeface="+mn-lt"/>
                <a:cs typeface="+mn-cs"/>
              </a:rPr>
              <a:t> </a:t>
            </a:r>
            <a:r>
              <a:rPr lang="en-US" sz="800" b="0" i="0">
                <a:solidFill>
                  <a:srgbClr val="41547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14" name="Graphic 13">
            <a:extLst>
              <a:ext uri="{FF2B5EF4-FFF2-40B4-BE49-F238E27FC236}">
                <a16:creationId xmlns:a16="http://schemas.microsoft.com/office/drawing/2014/main" id="{C6935E35-34F8-7045-B8CE-9D47387970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5" name="Graphic 9">
            <a:extLst>
              <a:ext uri="{FF2B5EF4-FFF2-40B4-BE49-F238E27FC236}">
                <a16:creationId xmlns:a16="http://schemas.microsoft.com/office/drawing/2014/main" id="{BCC54E3C-471E-0E47-8812-0325CCAE2194}"/>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6" name="Freeform 15">
              <a:extLst>
                <a:ext uri="{FF2B5EF4-FFF2-40B4-BE49-F238E27FC236}">
                  <a16:creationId xmlns:a16="http://schemas.microsoft.com/office/drawing/2014/main" id="{2ABDA946-45E0-C940-B004-7962C6859096}"/>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Freeform 16">
              <a:extLst>
                <a:ext uri="{FF2B5EF4-FFF2-40B4-BE49-F238E27FC236}">
                  <a16:creationId xmlns:a16="http://schemas.microsoft.com/office/drawing/2014/main" id="{AF3DE1E5-BDE5-534C-B4F1-E5B9402AF41F}"/>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324958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mp; Body + Multi Image">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8C3229FA-AA4D-044B-B5B8-755B550D5D8F}"/>
              </a:ext>
            </a:extLst>
          </p:cNvPr>
          <p:cNvSpPr>
            <a:spLocks noGrp="1"/>
          </p:cNvSpPr>
          <p:nvPr>
            <p:ph sz="quarter" idx="11"/>
          </p:nvPr>
        </p:nvSpPr>
        <p:spPr>
          <a:xfrm>
            <a:off x="539750" y="3428999"/>
            <a:ext cx="11118849" cy="2590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79120"/>
            <a:ext cx="10937240" cy="822960"/>
          </a:xfrm>
        </p:spPr>
        <p:txBody>
          <a:bodyPr>
            <a:noAutofit/>
          </a:bodyPr>
          <a:lstStyle>
            <a:lvl1pPr>
              <a:lnSpc>
                <a:spcPct val="80000"/>
              </a:lnSpc>
              <a:defRPr sz="4000"/>
            </a:lvl1pPr>
          </a:lstStyle>
          <a:p>
            <a:r>
              <a:rPr lang="en-US"/>
              <a:t>Click to edit title style</a:t>
            </a:r>
          </a:p>
        </p:txBody>
      </p:sp>
      <p:sp>
        <p:nvSpPr>
          <p:cNvPr id="3" name="Picture Placeholder 6">
            <a:extLst>
              <a:ext uri="{FF2B5EF4-FFF2-40B4-BE49-F238E27FC236}">
                <a16:creationId xmlns:a16="http://schemas.microsoft.com/office/drawing/2014/main" id="{55D30DB2-0B22-D74C-8BA2-B6D3D9C96B47}"/>
              </a:ext>
            </a:extLst>
          </p:cNvPr>
          <p:cNvSpPr>
            <a:spLocks noGrp="1" noChangeAspect="1"/>
          </p:cNvSpPr>
          <p:nvPr>
            <p:ph type="pic" sz="quarter" idx="12" hasCustomPrompt="1"/>
          </p:nvPr>
        </p:nvSpPr>
        <p:spPr>
          <a:xfrm>
            <a:off x="879158"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4" name="Picture Placeholder 6">
            <a:extLst>
              <a:ext uri="{FF2B5EF4-FFF2-40B4-BE49-F238E27FC236}">
                <a16:creationId xmlns:a16="http://schemas.microsoft.com/office/drawing/2014/main" id="{5C23748D-F45F-0440-BFB7-8A5542156EA8}"/>
              </a:ext>
            </a:extLst>
          </p:cNvPr>
          <p:cNvSpPr>
            <a:spLocks noGrp="1" noChangeAspect="1"/>
          </p:cNvSpPr>
          <p:nvPr>
            <p:ph type="pic" sz="quarter" idx="13" hasCustomPrompt="1"/>
          </p:nvPr>
        </p:nvSpPr>
        <p:spPr>
          <a:xfrm>
            <a:off x="3096419"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7" name="Picture Placeholder 6">
            <a:extLst>
              <a:ext uri="{FF2B5EF4-FFF2-40B4-BE49-F238E27FC236}">
                <a16:creationId xmlns:a16="http://schemas.microsoft.com/office/drawing/2014/main" id="{CD702131-C4DB-1F49-A872-561766BA64EE}"/>
              </a:ext>
            </a:extLst>
          </p:cNvPr>
          <p:cNvSpPr>
            <a:spLocks noGrp="1" noChangeAspect="1"/>
          </p:cNvSpPr>
          <p:nvPr>
            <p:ph type="pic" sz="quarter" idx="15" hasCustomPrompt="1"/>
          </p:nvPr>
        </p:nvSpPr>
        <p:spPr>
          <a:xfrm>
            <a:off x="5313680"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8" name="Picture Placeholder 6">
            <a:extLst>
              <a:ext uri="{FF2B5EF4-FFF2-40B4-BE49-F238E27FC236}">
                <a16:creationId xmlns:a16="http://schemas.microsoft.com/office/drawing/2014/main" id="{1B2B4253-D978-A643-8706-416BCD207B42}"/>
              </a:ext>
            </a:extLst>
          </p:cNvPr>
          <p:cNvSpPr>
            <a:spLocks noGrp="1" noChangeAspect="1"/>
          </p:cNvSpPr>
          <p:nvPr>
            <p:ph type="pic" sz="quarter" idx="16" hasCustomPrompt="1"/>
          </p:nvPr>
        </p:nvSpPr>
        <p:spPr>
          <a:xfrm>
            <a:off x="7530941"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9" name="Picture Placeholder 6">
            <a:extLst>
              <a:ext uri="{FF2B5EF4-FFF2-40B4-BE49-F238E27FC236}">
                <a16:creationId xmlns:a16="http://schemas.microsoft.com/office/drawing/2014/main" id="{6B8D0B0F-3FC4-5A49-8B7B-77EA0BA8B60B}"/>
              </a:ext>
            </a:extLst>
          </p:cNvPr>
          <p:cNvSpPr>
            <a:spLocks noGrp="1" noChangeAspect="1"/>
          </p:cNvSpPr>
          <p:nvPr>
            <p:ph type="pic" sz="quarter" idx="17" hasCustomPrompt="1"/>
          </p:nvPr>
        </p:nvSpPr>
        <p:spPr>
          <a:xfrm>
            <a:off x="9748202"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Tree>
    <p:extLst>
      <p:ext uri="{BB962C8B-B14F-4D97-AF65-F5344CB8AC3E}">
        <p14:creationId xmlns:p14="http://schemas.microsoft.com/office/powerpoint/2010/main" val="230343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533399"/>
            <a:ext cx="11125200" cy="2870201"/>
          </a:xfrm>
        </p:spPr>
        <p:txBody>
          <a:bodyPr anchor="b">
            <a:noAutofit/>
          </a:bodyPr>
          <a:lstStyle>
            <a:lvl1pPr>
              <a:lnSpc>
                <a:spcPct val="80000"/>
              </a:lnSpc>
              <a:defRPr sz="8800" cap="all" baseline="0">
                <a:solidFill>
                  <a:schemeClr val="accent2"/>
                </a:solidFill>
              </a:defRPr>
            </a:lvl1pPr>
          </a:lstStyle>
          <a:p>
            <a:r>
              <a:rPr lang="en-US"/>
              <a:t>CLICK TO EDIT </a:t>
            </a:r>
            <a:br>
              <a:rPr lang="en-US"/>
            </a:br>
            <a:r>
              <a:rPr lang="en-US"/>
              <a:t>TITLE STYLE</a:t>
            </a:r>
          </a:p>
        </p:txBody>
      </p:sp>
      <p:pic>
        <p:nvPicPr>
          <p:cNvPr id="21" name="Graphic 20">
            <a:extLst>
              <a:ext uri="{FF2B5EF4-FFF2-40B4-BE49-F238E27FC236}">
                <a16:creationId xmlns:a16="http://schemas.microsoft.com/office/drawing/2014/main" id="{E5085197-0594-9E47-917D-83B86C4B85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100" y="6351798"/>
            <a:ext cx="1400350" cy="174200"/>
          </a:xfrm>
          <a:prstGeom prst="rect">
            <a:avLst/>
          </a:prstGeom>
        </p:spPr>
      </p:pic>
      <p:sp>
        <p:nvSpPr>
          <p:cNvPr id="22" name="Text Placeholder 12">
            <a:extLst>
              <a:ext uri="{FF2B5EF4-FFF2-40B4-BE49-F238E27FC236}">
                <a16:creationId xmlns:a16="http://schemas.microsoft.com/office/drawing/2014/main" id="{1113FBD2-393A-2E4A-A8AB-45F368B8C6B4}"/>
              </a:ext>
            </a:extLst>
          </p:cNvPr>
          <p:cNvSpPr>
            <a:spLocks noGrp="1"/>
          </p:cNvSpPr>
          <p:nvPr>
            <p:ph type="body" sz="quarter" idx="10"/>
          </p:nvPr>
        </p:nvSpPr>
        <p:spPr>
          <a:xfrm>
            <a:off x="533401" y="3464233"/>
            <a:ext cx="5562599" cy="2530167"/>
          </a:xfrm>
        </p:spPr>
        <p:txBody>
          <a:bodyPr tIns="45720">
            <a:noAutofit/>
          </a:bodyPr>
          <a:lstStyle>
            <a:lvl1pPr marL="0" indent="0">
              <a:buNone/>
              <a:defRPr sz="1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550B9285-DE88-A14F-9C1D-5AC88D36343B}"/>
              </a:ext>
            </a:extLst>
          </p:cNvPr>
          <p:cNvSpPr txBox="1"/>
          <p:nvPr userDrawn="1"/>
        </p:nvSpPr>
        <p:spPr>
          <a:xfrm>
            <a:off x="9144001" y="6248401"/>
            <a:ext cx="2743200" cy="380994"/>
          </a:xfrm>
          <a:prstGeom prst="rect">
            <a:avLst/>
          </a:prstGeom>
          <a:noFill/>
        </p:spPr>
        <p:txBody>
          <a:bodyPr wrap="square" bIns="0" rtlCol="0" anchor="b">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0" i="0">
                <a:solidFill>
                  <a:srgbClr val="41547D"/>
                </a:solidFill>
                <a:latin typeface="Proxima Nova" panose="02000506030000020004" pitchFamily="2" charset="0"/>
                <a:ea typeface="Calibri Light" charset="0"/>
                <a:cs typeface="Arial" panose="020B0604020202020204" pitchFamily="34" charset="0"/>
              </a:rPr>
              <a:t>© 2021 Merkle, Inc. All Rights Reserved. Confidential.</a:t>
            </a:r>
          </a:p>
        </p:txBody>
      </p:sp>
    </p:spTree>
    <p:extLst>
      <p:ext uri="{BB962C8B-B14F-4D97-AF65-F5344CB8AC3E}">
        <p14:creationId xmlns:p14="http://schemas.microsoft.com/office/powerpoint/2010/main" val="158025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457-B3C2-8844-AB36-C25C82BD0B4C}"/>
              </a:ext>
            </a:extLst>
          </p:cNvPr>
          <p:cNvSpPr>
            <a:spLocks noGrp="1"/>
          </p:cNvSpPr>
          <p:nvPr>
            <p:ph type="title" hasCustomPrompt="1"/>
          </p:nvPr>
        </p:nvSpPr>
        <p:spPr>
          <a:xfrm>
            <a:off x="533400" y="1219201"/>
            <a:ext cx="5366886" cy="609599"/>
          </a:xfrm>
        </p:spPr>
        <p:txBody>
          <a:bodyPr anchor="t">
            <a:noAutofit/>
          </a:bodyPr>
          <a:lstStyle>
            <a:lvl1pPr algn="r">
              <a:defRPr sz="3500" cap="all" baseline="0"/>
            </a:lvl1pPr>
          </a:lstStyle>
          <a:p>
            <a:r>
              <a:rPr lang="en-US"/>
              <a:t>AGENDA</a:t>
            </a:r>
          </a:p>
        </p:txBody>
      </p:sp>
      <p:sp>
        <p:nvSpPr>
          <p:cNvPr id="5" name="Content Placeholder 4">
            <a:extLst>
              <a:ext uri="{FF2B5EF4-FFF2-40B4-BE49-F238E27FC236}">
                <a16:creationId xmlns:a16="http://schemas.microsoft.com/office/drawing/2014/main" id="{618E85C0-43B1-434D-9B22-4C10DBAFA7F2}"/>
              </a:ext>
            </a:extLst>
          </p:cNvPr>
          <p:cNvSpPr>
            <a:spLocks noGrp="1"/>
          </p:cNvSpPr>
          <p:nvPr>
            <p:ph sz="quarter" idx="11"/>
          </p:nvPr>
        </p:nvSpPr>
        <p:spPr>
          <a:xfrm>
            <a:off x="6096000" y="1219200"/>
            <a:ext cx="55626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369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genda Slid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457-B3C2-8844-AB36-C25C82BD0B4C}"/>
              </a:ext>
            </a:extLst>
          </p:cNvPr>
          <p:cNvSpPr>
            <a:spLocks noGrp="1"/>
          </p:cNvSpPr>
          <p:nvPr>
            <p:ph type="title" hasCustomPrompt="1"/>
          </p:nvPr>
        </p:nvSpPr>
        <p:spPr>
          <a:xfrm>
            <a:off x="533400" y="1219201"/>
            <a:ext cx="5366886" cy="652462"/>
          </a:xfrm>
        </p:spPr>
        <p:txBody>
          <a:bodyPr anchor="t">
            <a:noAutofit/>
          </a:bodyPr>
          <a:lstStyle>
            <a:lvl1pPr algn="r">
              <a:defRPr sz="3500" cap="all" baseline="0">
                <a:solidFill>
                  <a:schemeClr val="accent3"/>
                </a:solidFill>
              </a:defRPr>
            </a:lvl1pPr>
          </a:lstStyle>
          <a:p>
            <a:r>
              <a:rPr lang="en-US"/>
              <a:t>AGENDA</a:t>
            </a:r>
          </a:p>
        </p:txBody>
      </p:sp>
      <p:sp>
        <p:nvSpPr>
          <p:cNvPr id="4" name="Content Placeholder 4">
            <a:extLst>
              <a:ext uri="{FF2B5EF4-FFF2-40B4-BE49-F238E27FC236}">
                <a16:creationId xmlns:a16="http://schemas.microsoft.com/office/drawing/2014/main" id="{5844090E-E667-A34B-83A4-3DAD5B83130F}"/>
              </a:ext>
            </a:extLst>
          </p:cNvPr>
          <p:cNvSpPr>
            <a:spLocks noGrp="1"/>
          </p:cNvSpPr>
          <p:nvPr>
            <p:ph sz="quarter" idx="11"/>
          </p:nvPr>
        </p:nvSpPr>
        <p:spPr>
          <a:xfrm>
            <a:off x="6096000" y="1219200"/>
            <a:ext cx="5562600" cy="4800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158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1936786"/>
            <a:ext cx="11125200" cy="2870201"/>
          </a:xfrm>
        </p:spPr>
        <p:txBody>
          <a:bodyPr anchor="ctr">
            <a:noAutofit/>
          </a:bodyPr>
          <a:lstStyle>
            <a:lvl1pPr>
              <a:lnSpc>
                <a:spcPct val="80000"/>
              </a:lnSpc>
              <a:defRPr sz="8800" cap="all" baseline="0">
                <a:solidFill>
                  <a:schemeClr val="accent3"/>
                </a:solidFill>
              </a:defRPr>
            </a:lvl1pPr>
          </a:lstStyle>
          <a:p>
            <a:r>
              <a:rPr lang="en-US"/>
              <a:t>CLICK TO EDIT </a:t>
            </a:r>
            <a:br>
              <a:rPr lang="en-US"/>
            </a:br>
            <a:r>
              <a:rPr lang="en-US"/>
              <a:t>TITLE STYLE</a:t>
            </a:r>
          </a:p>
        </p:txBody>
      </p:sp>
      <p:sp>
        <p:nvSpPr>
          <p:cNvPr id="11" name="TextBox 10">
            <a:extLst>
              <a:ext uri="{FF2B5EF4-FFF2-40B4-BE49-F238E27FC236}">
                <a16:creationId xmlns:a16="http://schemas.microsoft.com/office/drawing/2014/main" id="{FF1D3F1C-353A-224A-A547-6341798D8927}"/>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12" name="Graphic 11">
            <a:extLst>
              <a:ext uri="{FF2B5EF4-FFF2-40B4-BE49-F238E27FC236}">
                <a16:creationId xmlns:a16="http://schemas.microsoft.com/office/drawing/2014/main" id="{FAE1DEB2-3B6A-2A49-888E-5B729DDF39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3" name="Graphic 9">
            <a:extLst>
              <a:ext uri="{FF2B5EF4-FFF2-40B4-BE49-F238E27FC236}">
                <a16:creationId xmlns:a16="http://schemas.microsoft.com/office/drawing/2014/main" id="{666716F6-343D-F448-AF88-5361156F8E28}"/>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4" name="Freeform 13">
              <a:extLst>
                <a:ext uri="{FF2B5EF4-FFF2-40B4-BE49-F238E27FC236}">
                  <a16:creationId xmlns:a16="http://schemas.microsoft.com/office/drawing/2014/main" id="{F9CAA01A-FCFA-9541-BB0A-235D2035F8E4}"/>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14">
              <a:extLst>
                <a:ext uri="{FF2B5EF4-FFF2-40B4-BE49-F238E27FC236}">
                  <a16:creationId xmlns:a16="http://schemas.microsoft.com/office/drawing/2014/main" id="{C9E1F106-2673-4A4A-9CA0-819BF74778E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71596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1936786"/>
            <a:ext cx="11125200" cy="2870201"/>
          </a:xfrm>
        </p:spPr>
        <p:txBody>
          <a:bodyPr anchor="ctr">
            <a:noAutofit/>
          </a:bodyPr>
          <a:lstStyle>
            <a:lvl1pPr>
              <a:lnSpc>
                <a:spcPct val="80000"/>
              </a:lnSpc>
              <a:defRPr sz="8800" cap="all" baseline="0">
                <a:solidFill>
                  <a:schemeClr val="accent1"/>
                </a:solidFill>
              </a:defRPr>
            </a:lvl1pPr>
          </a:lstStyle>
          <a:p>
            <a:r>
              <a:rPr lang="en-US"/>
              <a:t>CLICK TO EDIT </a:t>
            </a:r>
            <a:br>
              <a:rPr lang="en-US"/>
            </a:br>
            <a:r>
              <a:rPr lang="en-US"/>
              <a:t>TITLE STYLE</a:t>
            </a:r>
          </a:p>
        </p:txBody>
      </p:sp>
      <p:sp>
        <p:nvSpPr>
          <p:cNvPr id="9" name="TextBox 8">
            <a:extLst>
              <a:ext uri="{FF2B5EF4-FFF2-40B4-BE49-F238E27FC236}">
                <a16:creationId xmlns:a16="http://schemas.microsoft.com/office/drawing/2014/main" id="{2558BAA2-A392-AD47-A423-6D262A0254BB}"/>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10" name="Graphic 9">
            <a:extLst>
              <a:ext uri="{FF2B5EF4-FFF2-40B4-BE49-F238E27FC236}">
                <a16:creationId xmlns:a16="http://schemas.microsoft.com/office/drawing/2014/main" id="{CF566841-0940-BB48-8B42-8ADBCA9B29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1" name="Graphic 9">
            <a:extLst>
              <a:ext uri="{FF2B5EF4-FFF2-40B4-BE49-F238E27FC236}">
                <a16:creationId xmlns:a16="http://schemas.microsoft.com/office/drawing/2014/main" id="{7645D720-28E3-A34F-AB2D-27B0FAF46258}"/>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2" name="Freeform 11">
              <a:extLst>
                <a:ext uri="{FF2B5EF4-FFF2-40B4-BE49-F238E27FC236}">
                  <a16:creationId xmlns:a16="http://schemas.microsoft.com/office/drawing/2014/main" id="{7E568240-5398-2B40-B30C-29BBA584049E}"/>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12">
              <a:extLst>
                <a:ext uri="{FF2B5EF4-FFF2-40B4-BE49-F238E27FC236}">
                  <a16:creationId xmlns:a16="http://schemas.microsoft.com/office/drawing/2014/main" id="{20AC9626-57EE-F247-A827-4CF47383207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368728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1936786"/>
            <a:ext cx="11125200" cy="2870201"/>
          </a:xfrm>
        </p:spPr>
        <p:txBody>
          <a:bodyPr anchor="ctr">
            <a:noAutofit/>
          </a:bodyPr>
          <a:lstStyle>
            <a:lvl1pPr>
              <a:lnSpc>
                <a:spcPct val="80000"/>
              </a:lnSpc>
              <a:defRPr sz="8800" cap="all" baseline="0">
                <a:solidFill>
                  <a:schemeClr val="accent5"/>
                </a:solidFill>
              </a:defRPr>
            </a:lvl1pPr>
          </a:lstStyle>
          <a:p>
            <a:r>
              <a:rPr lang="en-US"/>
              <a:t>CLICK TO EDIT </a:t>
            </a:r>
            <a:br>
              <a:rPr lang="en-US"/>
            </a:br>
            <a:r>
              <a:rPr lang="en-US"/>
              <a:t>TITLE STYLE</a:t>
            </a:r>
          </a:p>
        </p:txBody>
      </p:sp>
      <p:sp>
        <p:nvSpPr>
          <p:cNvPr id="18" name="TextBox 17">
            <a:extLst>
              <a:ext uri="{FF2B5EF4-FFF2-40B4-BE49-F238E27FC236}">
                <a16:creationId xmlns:a16="http://schemas.microsoft.com/office/drawing/2014/main" id="{98E6A9FB-C286-BD4A-9534-F984FD9EDD67}"/>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tx1">
                    <a:lumMod val="50000"/>
                    <a:lumOff val="50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tx1">
                  <a:lumMod val="50000"/>
                  <a:lumOff val="50000"/>
                </a:schemeClr>
              </a:solidFill>
              <a:latin typeface="+mn-lt"/>
              <a:ea typeface="Calibri Light" charset="0"/>
              <a:cs typeface="Arial" panose="020B0604020202020204" pitchFamily="34" charset="0"/>
            </a:endParaRPr>
          </a:p>
        </p:txBody>
      </p:sp>
      <p:pic>
        <p:nvPicPr>
          <p:cNvPr id="19" name="Graphic 18">
            <a:extLst>
              <a:ext uri="{FF2B5EF4-FFF2-40B4-BE49-F238E27FC236}">
                <a16:creationId xmlns:a16="http://schemas.microsoft.com/office/drawing/2014/main" id="{FD18564F-C1D6-3948-92D0-55F27A14C1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0" name="Graphic 9">
            <a:extLst>
              <a:ext uri="{FF2B5EF4-FFF2-40B4-BE49-F238E27FC236}">
                <a16:creationId xmlns:a16="http://schemas.microsoft.com/office/drawing/2014/main" id="{191AA1E8-8EBF-A644-9F0A-E3A4C5B4CDF8}"/>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21" name="Freeform 20">
              <a:extLst>
                <a:ext uri="{FF2B5EF4-FFF2-40B4-BE49-F238E27FC236}">
                  <a16:creationId xmlns:a16="http://schemas.microsoft.com/office/drawing/2014/main" id="{CF735AEF-206E-0046-8477-7FE0382EDF2C}"/>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accent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Freeform 21">
              <a:extLst>
                <a:ext uri="{FF2B5EF4-FFF2-40B4-BE49-F238E27FC236}">
                  <a16:creationId xmlns:a16="http://schemas.microsoft.com/office/drawing/2014/main" id="{2D05ECCD-2F8F-1145-98F3-E9ABA2EDEEFA}"/>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40028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Bod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ED8851-434C-7140-AC33-777AE06AE0D4}"/>
              </a:ext>
            </a:extLst>
          </p:cNvPr>
          <p:cNvSpPr>
            <a:spLocks noGrp="1"/>
          </p:cNvSpPr>
          <p:nvPr>
            <p:ph sz="quarter" idx="11"/>
          </p:nvPr>
        </p:nvSpPr>
        <p:spPr>
          <a:xfrm>
            <a:off x="533400" y="1219200"/>
            <a:ext cx="111252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663797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6579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3389671" cy="5486400"/>
          </a:xfrm>
        </p:spPr>
        <p:txBody>
          <a:bodyPr>
            <a:noAutofit/>
          </a:bodyPr>
          <a:lstStyle>
            <a:lvl1pPr>
              <a:lnSpc>
                <a:spcPct val="80000"/>
              </a:lnSpc>
              <a:defRPr sz="4000"/>
            </a:lvl1pPr>
          </a:lstStyle>
          <a:p>
            <a:r>
              <a:rPr lang="en-US"/>
              <a:t>Click to edit title style</a:t>
            </a:r>
          </a:p>
        </p:txBody>
      </p:sp>
      <p:sp>
        <p:nvSpPr>
          <p:cNvPr id="3" name="Picture Placeholder 6">
            <a:extLst>
              <a:ext uri="{FF2B5EF4-FFF2-40B4-BE49-F238E27FC236}">
                <a16:creationId xmlns:a16="http://schemas.microsoft.com/office/drawing/2014/main" id="{55D30DB2-0B22-D74C-8BA2-B6D3D9C96B47}"/>
              </a:ext>
            </a:extLst>
          </p:cNvPr>
          <p:cNvSpPr>
            <a:spLocks noGrp="1"/>
          </p:cNvSpPr>
          <p:nvPr>
            <p:ph type="pic" sz="quarter" idx="12" hasCustomPrompt="1"/>
          </p:nvPr>
        </p:nvSpPr>
        <p:spPr>
          <a:xfrm>
            <a:off x="4185920" y="533400"/>
            <a:ext cx="7472680" cy="5486400"/>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Tree>
    <p:extLst>
      <p:ext uri="{BB962C8B-B14F-4D97-AF65-F5344CB8AC3E}">
        <p14:creationId xmlns:p14="http://schemas.microsoft.com/office/powerpoint/2010/main" val="283018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Slide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A457-B3C2-8844-AB36-C25C82BD0B4C}"/>
              </a:ext>
            </a:extLst>
          </p:cNvPr>
          <p:cNvSpPr>
            <a:spLocks noGrp="1"/>
          </p:cNvSpPr>
          <p:nvPr>
            <p:ph type="title" hasCustomPrompt="1"/>
          </p:nvPr>
        </p:nvSpPr>
        <p:spPr>
          <a:xfrm>
            <a:off x="533400" y="1219201"/>
            <a:ext cx="5366886" cy="623887"/>
          </a:xfrm>
        </p:spPr>
        <p:txBody>
          <a:bodyPr anchor="t">
            <a:noAutofit/>
          </a:bodyPr>
          <a:lstStyle>
            <a:lvl1pPr algn="r">
              <a:defRPr sz="3500">
                <a:solidFill>
                  <a:schemeClr val="bg2"/>
                </a:solidFill>
              </a:defRPr>
            </a:lvl1pPr>
          </a:lstStyle>
          <a:p>
            <a:r>
              <a:rPr lang="en-US"/>
              <a:t>AGENDA</a:t>
            </a:r>
          </a:p>
        </p:txBody>
      </p:sp>
      <p:sp>
        <p:nvSpPr>
          <p:cNvPr id="10" name="Text Placeholder 12">
            <a:extLst>
              <a:ext uri="{FF2B5EF4-FFF2-40B4-BE49-F238E27FC236}">
                <a16:creationId xmlns:a16="http://schemas.microsoft.com/office/drawing/2014/main" id="{D1D96199-D038-6741-AE9D-0D4525448595}"/>
              </a:ext>
            </a:extLst>
          </p:cNvPr>
          <p:cNvSpPr>
            <a:spLocks noGrp="1"/>
          </p:cNvSpPr>
          <p:nvPr>
            <p:ph type="body" sz="quarter" idx="10"/>
          </p:nvPr>
        </p:nvSpPr>
        <p:spPr>
          <a:xfrm>
            <a:off x="6096000" y="1219202"/>
            <a:ext cx="5562599" cy="4800598"/>
          </a:xfrm>
        </p:spPr>
        <p:txBody>
          <a:bodyPr t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5E47D501-9DB6-0A48-A270-A17A73753828}"/>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lumMod val="75000"/>
                  </a:schemeClr>
                </a:solidFill>
                <a:effectLst/>
                <a:uLnTx/>
                <a:uFillTx/>
                <a:latin typeface="+mn-lt"/>
                <a:cs typeface="+mn-cs"/>
              </a:rPr>
              <a:t> </a:t>
            </a:r>
            <a:r>
              <a:rPr lang="en-US" sz="800" b="0" i="0">
                <a:solidFill>
                  <a:srgbClr val="FF644C"/>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16" name="Graphic 15">
            <a:extLst>
              <a:ext uri="{FF2B5EF4-FFF2-40B4-BE49-F238E27FC236}">
                <a16:creationId xmlns:a16="http://schemas.microsoft.com/office/drawing/2014/main" id="{BFE05AD8-DDA1-704F-8A86-D3B2C206E85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7" name="Graphic 9">
            <a:extLst>
              <a:ext uri="{FF2B5EF4-FFF2-40B4-BE49-F238E27FC236}">
                <a16:creationId xmlns:a16="http://schemas.microsoft.com/office/drawing/2014/main" id="{4EF5C59A-108D-F94B-A336-F5BF61CCC6D5}"/>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8" name="Freeform 17">
              <a:extLst>
                <a:ext uri="{FF2B5EF4-FFF2-40B4-BE49-F238E27FC236}">
                  <a16:creationId xmlns:a16="http://schemas.microsoft.com/office/drawing/2014/main" id="{6DD3D1D2-5DF1-BD42-BB28-FDA5AE91E0BE}"/>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Freeform 18">
              <a:extLst>
                <a:ext uri="{FF2B5EF4-FFF2-40B4-BE49-F238E27FC236}">
                  <a16:creationId xmlns:a16="http://schemas.microsoft.com/office/drawing/2014/main" id="{288609F9-C795-674F-ADF4-D9E2FADE0B49}"/>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541635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Body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5562600" cy="1560871"/>
          </a:xfrm>
        </p:spPr>
        <p:txBody>
          <a:bodyPr anchor="b">
            <a:noAutofit/>
          </a:bodyPr>
          <a:lstStyle>
            <a:lvl1pPr>
              <a:lnSpc>
                <a:spcPct val="80000"/>
              </a:lnSpc>
              <a:defRPr sz="2400"/>
            </a:lvl1pPr>
          </a:lstStyle>
          <a:p>
            <a:r>
              <a:rPr lang="en-US"/>
              <a:t>Click to edit title style</a:t>
            </a:r>
          </a:p>
        </p:txBody>
      </p:sp>
      <p:sp>
        <p:nvSpPr>
          <p:cNvPr id="5" name="Picture Placeholder 6">
            <a:extLst>
              <a:ext uri="{FF2B5EF4-FFF2-40B4-BE49-F238E27FC236}">
                <a16:creationId xmlns:a16="http://schemas.microsoft.com/office/drawing/2014/main" id="{58AAA2F3-B0D3-AC4D-B0A9-7AE02BAB722B}"/>
              </a:ext>
            </a:extLst>
          </p:cNvPr>
          <p:cNvSpPr>
            <a:spLocks noGrp="1"/>
          </p:cNvSpPr>
          <p:nvPr>
            <p:ph type="pic" sz="quarter" idx="12" hasCustomPrompt="1"/>
          </p:nvPr>
        </p:nvSpPr>
        <p:spPr>
          <a:xfrm>
            <a:off x="6309360" y="533400"/>
            <a:ext cx="5349240" cy="5478463"/>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6" name="Content Placeholder 4">
            <a:extLst>
              <a:ext uri="{FF2B5EF4-FFF2-40B4-BE49-F238E27FC236}">
                <a16:creationId xmlns:a16="http://schemas.microsoft.com/office/drawing/2014/main" id="{05154450-1ADC-2A4F-A83E-901ADFC61DB1}"/>
              </a:ext>
            </a:extLst>
          </p:cNvPr>
          <p:cNvSpPr>
            <a:spLocks noGrp="1"/>
          </p:cNvSpPr>
          <p:nvPr>
            <p:ph sz="quarter" idx="11"/>
          </p:nvPr>
        </p:nvSpPr>
        <p:spPr>
          <a:xfrm>
            <a:off x="533400" y="2172930"/>
            <a:ext cx="5562600" cy="3846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49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Body + Image - Horizontal">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BB451AA-9497-4443-A37A-E2A59247783B}"/>
              </a:ext>
            </a:extLst>
          </p:cNvPr>
          <p:cNvSpPr>
            <a:spLocks noGrp="1"/>
          </p:cNvSpPr>
          <p:nvPr>
            <p:ph type="pic" sz="quarter" idx="12" hasCustomPrompt="1"/>
          </p:nvPr>
        </p:nvSpPr>
        <p:spPr>
          <a:xfrm>
            <a:off x="0" y="0"/>
            <a:ext cx="12192000" cy="3175819"/>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3429001"/>
            <a:ext cx="3478161" cy="1700982"/>
          </a:xfrm>
        </p:spPr>
        <p:txBody>
          <a:bodyPr anchor="t">
            <a:noAutofit/>
          </a:bodyPr>
          <a:lstStyle>
            <a:lvl1pPr>
              <a:lnSpc>
                <a:spcPct val="80000"/>
              </a:lnSpc>
              <a:defRPr sz="2400"/>
            </a:lvl1pPr>
          </a:lstStyle>
          <a:p>
            <a:r>
              <a:rPr lang="en-US"/>
              <a:t>Click to edit title style</a:t>
            </a:r>
          </a:p>
        </p:txBody>
      </p:sp>
      <p:sp>
        <p:nvSpPr>
          <p:cNvPr id="8" name="Content Placeholder 4">
            <a:extLst>
              <a:ext uri="{FF2B5EF4-FFF2-40B4-BE49-F238E27FC236}">
                <a16:creationId xmlns:a16="http://schemas.microsoft.com/office/drawing/2014/main" id="{BAB59241-5DE2-B841-875F-88BC678D9A12}"/>
              </a:ext>
            </a:extLst>
          </p:cNvPr>
          <p:cNvSpPr>
            <a:spLocks noGrp="1"/>
          </p:cNvSpPr>
          <p:nvPr>
            <p:ph sz="quarter" idx="11"/>
          </p:nvPr>
        </p:nvSpPr>
        <p:spPr>
          <a:xfrm>
            <a:off x="4119716" y="3429000"/>
            <a:ext cx="7538884" cy="2590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809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Body + Image - 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399"/>
            <a:ext cx="3173361" cy="5478463"/>
          </a:xfrm>
        </p:spPr>
        <p:txBody>
          <a:bodyPr anchor="ctr">
            <a:noAutofit/>
          </a:bodyPr>
          <a:lstStyle>
            <a:lvl1pPr>
              <a:lnSpc>
                <a:spcPct val="90000"/>
              </a:lnSpc>
              <a:defRPr sz="2400"/>
            </a:lvl1pPr>
          </a:lstStyle>
          <a:p>
            <a:r>
              <a:rPr lang="en-US"/>
              <a:t>Diam </a:t>
            </a:r>
            <a:r>
              <a:rPr lang="en-US" err="1"/>
              <a:t>ut</a:t>
            </a:r>
            <a:r>
              <a:rPr lang="en-US"/>
              <a:t> </a:t>
            </a:r>
            <a:r>
              <a:rPr lang="en-US" err="1"/>
              <a:t>venenatis</a:t>
            </a:r>
            <a:r>
              <a:rPr lang="en-US"/>
              <a:t> </a:t>
            </a:r>
            <a:r>
              <a:rPr lang="en-US" err="1"/>
              <a:t>tellus</a:t>
            </a:r>
            <a:r>
              <a:rPr lang="en-US"/>
              <a:t> in </a:t>
            </a:r>
            <a:r>
              <a:rPr lang="en-US" err="1"/>
              <a:t>metus</a:t>
            </a:r>
            <a:r>
              <a:rPr lang="en-US"/>
              <a:t> </a:t>
            </a:r>
            <a:r>
              <a:rPr lang="en-US" err="1"/>
              <a:t>vulputate</a:t>
            </a:r>
            <a:r>
              <a:rPr lang="en-US"/>
              <a:t> </a:t>
            </a:r>
            <a:r>
              <a:rPr lang="en-US" err="1"/>
              <a:t>eu</a:t>
            </a:r>
            <a:r>
              <a:rPr lang="en-US"/>
              <a:t> </a:t>
            </a:r>
            <a:r>
              <a:rPr lang="en-US" err="1"/>
              <a:t>scelerisque</a:t>
            </a:r>
            <a:r>
              <a:rPr lang="en-US"/>
              <a:t> </a:t>
            </a:r>
            <a:r>
              <a:rPr lang="en-US" err="1"/>
              <a:t>felis</a:t>
            </a:r>
            <a:r>
              <a:rPr lang="en-US"/>
              <a:t> </a:t>
            </a:r>
            <a:r>
              <a:rPr lang="en-US" err="1"/>
              <a:t>imperdiet</a:t>
            </a:r>
            <a:r>
              <a:rPr lang="en-US"/>
              <a:t> </a:t>
            </a:r>
            <a:r>
              <a:rPr lang="en-US" err="1"/>
              <a:t>proin</a:t>
            </a:r>
            <a:r>
              <a:rPr lang="en-US"/>
              <a:t> fermentum </a:t>
            </a:r>
            <a:r>
              <a:rPr lang="en-US" err="1"/>
              <a:t>leo</a:t>
            </a:r>
            <a:r>
              <a:rPr lang="en-US"/>
              <a:t> vel </a:t>
            </a:r>
            <a:r>
              <a:rPr lang="en-US" err="1"/>
              <a:t>orci</a:t>
            </a:r>
            <a:r>
              <a:rPr lang="en-US"/>
              <a:t> porta non pulvinar </a:t>
            </a:r>
            <a:r>
              <a:rPr lang="en-US" err="1"/>
              <a:t>neque</a:t>
            </a:r>
            <a:endParaRPr lang="en-US"/>
          </a:p>
        </p:txBody>
      </p:sp>
      <p:sp>
        <p:nvSpPr>
          <p:cNvPr id="5" name="Picture Placeholder 6">
            <a:extLst>
              <a:ext uri="{FF2B5EF4-FFF2-40B4-BE49-F238E27FC236}">
                <a16:creationId xmlns:a16="http://schemas.microsoft.com/office/drawing/2014/main" id="{E3A881A1-5BC2-9542-B94B-56442D0EB4CA}"/>
              </a:ext>
            </a:extLst>
          </p:cNvPr>
          <p:cNvSpPr>
            <a:spLocks noGrp="1"/>
          </p:cNvSpPr>
          <p:nvPr>
            <p:ph type="pic" sz="quarter" idx="12" hasCustomPrompt="1"/>
          </p:nvPr>
        </p:nvSpPr>
        <p:spPr>
          <a:xfrm>
            <a:off x="3947160" y="533400"/>
            <a:ext cx="4297680" cy="5478463"/>
          </a:xfrm>
          <a:prstGeom prst="rect">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8" name="Content Placeholder 4">
            <a:extLst>
              <a:ext uri="{FF2B5EF4-FFF2-40B4-BE49-F238E27FC236}">
                <a16:creationId xmlns:a16="http://schemas.microsoft.com/office/drawing/2014/main" id="{C049D22F-564B-9E48-80C8-DBDC30D46095}"/>
              </a:ext>
            </a:extLst>
          </p:cNvPr>
          <p:cNvSpPr>
            <a:spLocks noGrp="1"/>
          </p:cNvSpPr>
          <p:nvPr>
            <p:ph sz="quarter" idx="11"/>
          </p:nvPr>
        </p:nvSpPr>
        <p:spPr>
          <a:xfrm>
            <a:off x="8485238" y="533399"/>
            <a:ext cx="3173361" cy="54864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0415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mp; Body with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1B97C4DD-D778-3B47-91CB-0DBEC93C9B26}"/>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11" name="Graphic 10">
            <a:extLst>
              <a:ext uri="{FF2B5EF4-FFF2-40B4-BE49-F238E27FC236}">
                <a16:creationId xmlns:a16="http://schemas.microsoft.com/office/drawing/2014/main" id="{1D4FA851-EEC5-5C45-85EC-278E565F48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2" name="Graphic 9">
            <a:extLst>
              <a:ext uri="{FF2B5EF4-FFF2-40B4-BE49-F238E27FC236}">
                <a16:creationId xmlns:a16="http://schemas.microsoft.com/office/drawing/2014/main" id="{8C4D097A-FCEB-3D4C-8BF0-191550A0DFC9}"/>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3" name="Freeform 12">
              <a:extLst>
                <a:ext uri="{FF2B5EF4-FFF2-40B4-BE49-F238E27FC236}">
                  <a16:creationId xmlns:a16="http://schemas.microsoft.com/office/drawing/2014/main" id="{4B6B293F-1FBD-6D40-988D-0AD67AB07533}"/>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13">
              <a:extLst>
                <a:ext uri="{FF2B5EF4-FFF2-40B4-BE49-F238E27FC236}">
                  <a16:creationId xmlns:a16="http://schemas.microsoft.com/office/drawing/2014/main" id="{87CF7556-32AB-7F4F-9343-4F7DE16862F5}"/>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9" name="Content Placeholder 4">
            <a:extLst>
              <a:ext uri="{FF2B5EF4-FFF2-40B4-BE49-F238E27FC236}">
                <a16:creationId xmlns:a16="http://schemas.microsoft.com/office/drawing/2014/main" id="{5B3261BB-9F2B-9340-9D35-C7D084FF499C}"/>
              </a:ext>
            </a:extLst>
          </p:cNvPr>
          <p:cNvSpPr>
            <a:spLocks noGrp="1"/>
          </p:cNvSpPr>
          <p:nvPr>
            <p:ph sz="quarter" idx="11"/>
          </p:nvPr>
        </p:nvSpPr>
        <p:spPr>
          <a:xfrm>
            <a:off x="533400" y="1219200"/>
            <a:ext cx="11125200" cy="4800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238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nly with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BF3C50C5-83D2-174A-8E01-353653718445}"/>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9" name="Graphic 8">
            <a:extLst>
              <a:ext uri="{FF2B5EF4-FFF2-40B4-BE49-F238E27FC236}">
                <a16:creationId xmlns:a16="http://schemas.microsoft.com/office/drawing/2014/main" id="{7DB5C727-C7AD-0047-A727-4972D308F9A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0" name="Graphic 9">
            <a:extLst>
              <a:ext uri="{FF2B5EF4-FFF2-40B4-BE49-F238E27FC236}">
                <a16:creationId xmlns:a16="http://schemas.microsoft.com/office/drawing/2014/main" id="{378B407A-4EF2-CE4A-9696-95316D49895E}"/>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1" name="Freeform 10">
              <a:extLst>
                <a:ext uri="{FF2B5EF4-FFF2-40B4-BE49-F238E27FC236}">
                  <a16:creationId xmlns:a16="http://schemas.microsoft.com/office/drawing/2014/main" id="{0D01955C-C003-184B-BDE9-B5E0CD0831B6}"/>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2" name="Freeform 11">
              <a:extLst>
                <a:ext uri="{FF2B5EF4-FFF2-40B4-BE49-F238E27FC236}">
                  <a16:creationId xmlns:a16="http://schemas.microsoft.com/office/drawing/2014/main" id="{4DEA34E3-65A3-C047-BC4C-F2FA5BB17962}"/>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770468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502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tement Slide 1">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accent3"/>
                </a:solidFill>
                <a:latin typeface="+mn-lt"/>
              </a:defRPr>
            </a:lvl1pPr>
          </a:lstStyle>
          <a:p>
            <a:r>
              <a:rPr lang="en-US"/>
              <a:t>Click to edit Master title style</a:t>
            </a:r>
          </a:p>
        </p:txBody>
      </p:sp>
      <p:sp>
        <p:nvSpPr>
          <p:cNvPr id="25" name="TextBox 24">
            <a:extLst>
              <a:ext uri="{FF2B5EF4-FFF2-40B4-BE49-F238E27FC236}">
                <a16:creationId xmlns:a16="http://schemas.microsoft.com/office/drawing/2014/main" id="{7A83B8F5-18AE-B94A-82A0-B580840EFE63}"/>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26" name="Graphic 25">
            <a:extLst>
              <a:ext uri="{FF2B5EF4-FFF2-40B4-BE49-F238E27FC236}">
                <a16:creationId xmlns:a16="http://schemas.microsoft.com/office/drawing/2014/main" id="{AF555A74-640C-2349-8F3C-6ACABCED1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7" name="Graphic 9">
            <a:extLst>
              <a:ext uri="{FF2B5EF4-FFF2-40B4-BE49-F238E27FC236}">
                <a16:creationId xmlns:a16="http://schemas.microsoft.com/office/drawing/2014/main" id="{09516A8B-C3B3-FF4F-AEDA-F705AA15EEB1}"/>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28" name="Freeform 27">
              <a:extLst>
                <a:ext uri="{FF2B5EF4-FFF2-40B4-BE49-F238E27FC236}">
                  <a16:creationId xmlns:a16="http://schemas.microsoft.com/office/drawing/2014/main" id="{C2E1A987-A24E-AA49-9658-7B0978265D3A}"/>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9" name="Freeform 28">
              <a:extLst>
                <a:ext uri="{FF2B5EF4-FFF2-40B4-BE49-F238E27FC236}">
                  <a16:creationId xmlns:a16="http://schemas.microsoft.com/office/drawing/2014/main" id="{FCFF023C-B114-C443-AF21-AA4FDE37F04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023282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tatement Slid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accent1"/>
                </a:solidFill>
                <a:latin typeface="+mn-lt"/>
              </a:defRPr>
            </a:lvl1pPr>
          </a:lstStyle>
          <a:p>
            <a:r>
              <a:rPr lang="en-US"/>
              <a:t>Click to edit Master title style</a:t>
            </a:r>
          </a:p>
        </p:txBody>
      </p:sp>
      <p:sp>
        <p:nvSpPr>
          <p:cNvPr id="20" name="TextBox 19">
            <a:extLst>
              <a:ext uri="{FF2B5EF4-FFF2-40B4-BE49-F238E27FC236}">
                <a16:creationId xmlns:a16="http://schemas.microsoft.com/office/drawing/2014/main" id="{E28521BE-6719-5B4F-804D-5C03488DEB44}"/>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21" name="Graphic 20">
            <a:extLst>
              <a:ext uri="{FF2B5EF4-FFF2-40B4-BE49-F238E27FC236}">
                <a16:creationId xmlns:a16="http://schemas.microsoft.com/office/drawing/2014/main" id="{83B845D1-8116-3341-8ACA-B9DA1E4A9A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2" name="Graphic 9">
            <a:extLst>
              <a:ext uri="{FF2B5EF4-FFF2-40B4-BE49-F238E27FC236}">
                <a16:creationId xmlns:a16="http://schemas.microsoft.com/office/drawing/2014/main" id="{3CCCDECB-C8FC-B043-949B-4AF10C5649FC}"/>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23" name="Freeform 22">
              <a:extLst>
                <a:ext uri="{FF2B5EF4-FFF2-40B4-BE49-F238E27FC236}">
                  <a16:creationId xmlns:a16="http://schemas.microsoft.com/office/drawing/2014/main" id="{E188F82B-F80E-1D4F-BF56-CF2D7FFDD185}"/>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Freeform 23">
              <a:extLst>
                <a:ext uri="{FF2B5EF4-FFF2-40B4-BE49-F238E27FC236}">
                  <a16:creationId xmlns:a16="http://schemas.microsoft.com/office/drawing/2014/main" id="{A31E70CD-AC08-054F-9033-11D806011B21}"/>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070469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tatement Slid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accent5"/>
                </a:solidFill>
                <a:latin typeface="+mn-lt"/>
              </a:defRPr>
            </a:lvl1pPr>
          </a:lstStyle>
          <a:p>
            <a:r>
              <a:rPr lang="en-US"/>
              <a:t>Click to edit Master title style</a:t>
            </a:r>
          </a:p>
        </p:txBody>
      </p:sp>
      <p:sp>
        <p:nvSpPr>
          <p:cNvPr id="20" name="TextBox 19">
            <a:extLst>
              <a:ext uri="{FF2B5EF4-FFF2-40B4-BE49-F238E27FC236}">
                <a16:creationId xmlns:a16="http://schemas.microsoft.com/office/drawing/2014/main" id="{1DFEDC8B-7F84-E143-9347-F3C76F835137}"/>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21" name="Graphic 20">
            <a:extLst>
              <a:ext uri="{FF2B5EF4-FFF2-40B4-BE49-F238E27FC236}">
                <a16:creationId xmlns:a16="http://schemas.microsoft.com/office/drawing/2014/main" id="{131C1E8C-237B-004E-8178-EB0033C5FF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22" name="Graphic 9">
            <a:extLst>
              <a:ext uri="{FF2B5EF4-FFF2-40B4-BE49-F238E27FC236}">
                <a16:creationId xmlns:a16="http://schemas.microsoft.com/office/drawing/2014/main" id="{BB900961-0075-E14B-9C4A-2FEB1B8D5EEC}"/>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39" name="Freeform 38">
              <a:extLst>
                <a:ext uri="{FF2B5EF4-FFF2-40B4-BE49-F238E27FC236}">
                  <a16:creationId xmlns:a16="http://schemas.microsoft.com/office/drawing/2014/main" id="{B3E18255-C6F7-1842-B959-A69611CCA205}"/>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0" name="Freeform 39">
              <a:extLst>
                <a:ext uri="{FF2B5EF4-FFF2-40B4-BE49-F238E27FC236}">
                  <a16:creationId xmlns:a16="http://schemas.microsoft.com/office/drawing/2014/main" id="{337B0464-8AE7-B542-9BFF-3D80E59D5AD5}"/>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073295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 Slide 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CDC6AF-7B8B-4F4C-9915-5248F3F57BB9}"/>
              </a:ext>
            </a:extLst>
          </p:cNvPr>
          <p:cNvSpPr/>
          <p:nvPr userDrawn="1"/>
        </p:nvSpPr>
        <p:spPr>
          <a:xfrm>
            <a:off x="304800" y="304800"/>
            <a:ext cx="11582400" cy="594360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57574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1936786"/>
            <a:ext cx="11125200" cy="2870201"/>
          </a:xfrm>
        </p:spPr>
        <p:txBody>
          <a:bodyPr anchor="ctr">
            <a:noAutofit/>
          </a:bodyPr>
          <a:lstStyle>
            <a:lvl1pPr>
              <a:lnSpc>
                <a:spcPct val="80000"/>
              </a:lnSpc>
              <a:defRPr sz="8800">
                <a:solidFill>
                  <a:schemeClr val="accent3"/>
                </a:solidFill>
              </a:defRPr>
            </a:lvl1pPr>
          </a:lstStyle>
          <a:p>
            <a:r>
              <a:rPr lang="en-US"/>
              <a:t>CLICK TO EDIT </a:t>
            </a:r>
            <a:br>
              <a:rPr lang="en-US"/>
            </a:br>
            <a:r>
              <a:rPr lang="en-US"/>
              <a:t>TITLE STYLE</a:t>
            </a:r>
          </a:p>
        </p:txBody>
      </p:sp>
      <p:sp>
        <p:nvSpPr>
          <p:cNvPr id="11" name="TextBox 10">
            <a:extLst>
              <a:ext uri="{FF2B5EF4-FFF2-40B4-BE49-F238E27FC236}">
                <a16:creationId xmlns:a16="http://schemas.microsoft.com/office/drawing/2014/main" id="{FF1D3F1C-353A-224A-A547-6341798D8927}"/>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EBD"/>
                </a:solidFill>
                <a:effectLst/>
                <a:uLnTx/>
                <a:uFillTx/>
                <a:latin typeface="+mn-lt"/>
                <a:cs typeface="+mn-cs"/>
              </a:rPr>
              <a:t> </a:t>
            </a:r>
            <a:r>
              <a:rPr lang="en-US" sz="800" b="0" i="0">
                <a:solidFill>
                  <a:srgbClr val="AEAEB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12" name="Graphic 11">
            <a:extLst>
              <a:ext uri="{FF2B5EF4-FFF2-40B4-BE49-F238E27FC236}">
                <a16:creationId xmlns:a16="http://schemas.microsoft.com/office/drawing/2014/main" id="{FAE1DEB2-3B6A-2A49-888E-5B729DDF39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3" name="Graphic 9">
            <a:extLst>
              <a:ext uri="{FF2B5EF4-FFF2-40B4-BE49-F238E27FC236}">
                <a16:creationId xmlns:a16="http://schemas.microsoft.com/office/drawing/2014/main" id="{666716F6-343D-F448-AF88-5361156F8E28}"/>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4" name="Freeform 13">
              <a:extLst>
                <a:ext uri="{FF2B5EF4-FFF2-40B4-BE49-F238E27FC236}">
                  <a16:creationId xmlns:a16="http://schemas.microsoft.com/office/drawing/2014/main" id="{F9CAA01A-FCFA-9541-BB0A-235D2035F8E4}"/>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14">
              <a:extLst>
                <a:ext uri="{FF2B5EF4-FFF2-40B4-BE49-F238E27FC236}">
                  <a16:creationId xmlns:a16="http://schemas.microsoft.com/office/drawing/2014/main" id="{C9E1F106-2673-4A4A-9CA0-819BF74778E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794659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Slide 5">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CDC6AF-7B8B-4F4C-9915-5248F3F57BB9}"/>
              </a:ext>
            </a:extLst>
          </p:cNvPr>
          <p:cNvSpPr/>
          <p:nvPr userDrawn="1"/>
        </p:nvSpPr>
        <p:spPr>
          <a:xfrm>
            <a:off x="304800" y="304800"/>
            <a:ext cx="11582400" cy="5943600"/>
          </a:xfrm>
          <a:prstGeom prst="rect">
            <a:avLst/>
          </a:prstGeom>
          <a:solidFill>
            <a:schemeClr val="accent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2" name="Title 1">
            <a:extLst>
              <a:ext uri="{FF2B5EF4-FFF2-40B4-BE49-F238E27FC236}">
                <a16:creationId xmlns:a16="http://schemas.microsoft.com/office/drawing/2014/main" id="{F2478CAC-06D4-474E-B837-9C1EC99F3A23}"/>
              </a:ext>
            </a:extLst>
          </p:cNvPr>
          <p:cNvSpPr>
            <a:spLocks noGrp="1"/>
          </p:cNvSpPr>
          <p:nvPr>
            <p:ph type="title"/>
          </p:nvPr>
        </p:nvSpPr>
        <p:spPr>
          <a:xfrm>
            <a:off x="533400" y="533400"/>
            <a:ext cx="11125200" cy="5486400"/>
          </a:xfrm>
        </p:spPr>
        <p:txBody>
          <a:bodyPr>
            <a:normAutofit/>
          </a:bodyPr>
          <a:lstStyle>
            <a:lvl1pPr algn="ctr">
              <a:defRPr sz="32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343711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ement Slide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AE7C02-02AA-4F4A-9657-5675A5F93902}"/>
              </a:ext>
            </a:extLst>
          </p:cNvPr>
          <p:cNvSpPr>
            <a:spLocks noGrp="1"/>
          </p:cNvSpPr>
          <p:nvPr>
            <p:ph type="pic" sz="quarter" idx="10" hasCustomPrompt="1"/>
          </p:nvPr>
        </p:nvSpPr>
        <p:spPr>
          <a:xfrm>
            <a:off x="0" y="0"/>
            <a:ext cx="12192000" cy="6858000"/>
          </a:xfrm>
          <a:prstGeom prst="rect">
            <a:avLst/>
          </a:prstGeom>
          <a:solidFill>
            <a:schemeClr val="tx2"/>
          </a:solidFill>
        </p:spPr>
        <p:txBody>
          <a:bodyPr/>
          <a:lstStyle>
            <a:lvl1pPr marL="0" indent="0" algn="l">
              <a:buNone/>
              <a:defRPr sz="2000" b="1">
                <a:solidFill>
                  <a:schemeClr val="accent2"/>
                </a:solidFill>
              </a:defRPr>
            </a:lvl1pPr>
          </a:lstStyle>
          <a:p>
            <a:r>
              <a:rPr lang="en-US"/>
              <a:t>Image Here – set to 30%+ transparency if using text overlay</a:t>
            </a:r>
          </a:p>
        </p:txBody>
      </p:sp>
      <p:sp>
        <p:nvSpPr>
          <p:cNvPr id="2" name="Title 1">
            <a:extLst>
              <a:ext uri="{FF2B5EF4-FFF2-40B4-BE49-F238E27FC236}">
                <a16:creationId xmlns:a16="http://schemas.microsoft.com/office/drawing/2014/main" id="{F2478CAC-06D4-474E-B837-9C1EC99F3A23}"/>
              </a:ext>
            </a:extLst>
          </p:cNvPr>
          <p:cNvSpPr>
            <a:spLocks noGrp="1"/>
          </p:cNvSpPr>
          <p:nvPr>
            <p:ph type="title" hasCustomPrompt="1"/>
          </p:nvPr>
        </p:nvSpPr>
        <p:spPr>
          <a:xfrm>
            <a:off x="533400" y="533400"/>
            <a:ext cx="11125200" cy="5486400"/>
          </a:xfrm>
        </p:spPr>
        <p:txBody>
          <a:bodyPr>
            <a:normAutofit/>
          </a:bodyPr>
          <a:lstStyle>
            <a:lvl1pPr algn="ctr">
              <a:defRPr sz="32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53521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Body + Multi Image">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8C3229FA-AA4D-044B-B5B8-755B550D5D8F}"/>
              </a:ext>
            </a:extLst>
          </p:cNvPr>
          <p:cNvSpPr>
            <a:spLocks noGrp="1"/>
          </p:cNvSpPr>
          <p:nvPr>
            <p:ph sz="quarter" idx="11"/>
          </p:nvPr>
        </p:nvSpPr>
        <p:spPr>
          <a:xfrm>
            <a:off x="539750" y="3428999"/>
            <a:ext cx="11118849" cy="2590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79120"/>
            <a:ext cx="10937240" cy="822960"/>
          </a:xfrm>
        </p:spPr>
        <p:txBody>
          <a:bodyPr>
            <a:noAutofit/>
          </a:bodyPr>
          <a:lstStyle>
            <a:lvl1pPr>
              <a:lnSpc>
                <a:spcPct val="80000"/>
              </a:lnSpc>
              <a:defRPr sz="4000"/>
            </a:lvl1pPr>
          </a:lstStyle>
          <a:p>
            <a:r>
              <a:rPr lang="en-US"/>
              <a:t>Click to edit title style</a:t>
            </a:r>
          </a:p>
        </p:txBody>
      </p:sp>
      <p:sp>
        <p:nvSpPr>
          <p:cNvPr id="3" name="Picture Placeholder 6">
            <a:extLst>
              <a:ext uri="{FF2B5EF4-FFF2-40B4-BE49-F238E27FC236}">
                <a16:creationId xmlns:a16="http://schemas.microsoft.com/office/drawing/2014/main" id="{55D30DB2-0B22-D74C-8BA2-B6D3D9C96B47}"/>
              </a:ext>
            </a:extLst>
          </p:cNvPr>
          <p:cNvSpPr>
            <a:spLocks noGrp="1" noChangeAspect="1"/>
          </p:cNvSpPr>
          <p:nvPr>
            <p:ph type="pic" sz="quarter" idx="12" hasCustomPrompt="1"/>
          </p:nvPr>
        </p:nvSpPr>
        <p:spPr>
          <a:xfrm>
            <a:off x="879158"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4" name="Picture Placeholder 6">
            <a:extLst>
              <a:ext uri="{FF2B5EF4-FFF2-40B4-BE49-F238E27FC236}">
                <a16:creationId xmlns:a16="http://schemas.microsoft.com/office/drawing/2014/main" id="{5C23748D-F45F-0440-BFB7-8A5542156EA8}"/>
              </a:ext>
            </a:extLst>
          </p:cNvPr>
          <p:cNvSpPr>
            <a:spLocks noGrp="1" noChangeAspect="1"/>
          </p:cNvSpPr>
          <p:nvPr>
            <p:ph type="pic" sz="quarter" idx="13" hasCustomPrompt="1"/>
          </p:nvPr>
        </p:nvSpPr>
        <p:spPr>
          <a:xfrm>
            <a:off x="3096419"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7" name="Picture Placeholder 6">
            <a:extLst>
              <a:ext uri="{FF2B5EF4-FFF2-40B4-BE49-F238E27FC236}">
                <a16:creationId xmlns:a16="http://schemas.microsoft.com/office/drawing/2014/main" id="{CD702131-C4DB-1F49-A872-561766BA64EE}"/>
              </a:ext>
            </a:extLst>
          </p:cNvPr>
          <p:cNvSpPr>
            <a:spLocks noGrp="1" noChangeAspect="1"/>
          </p:cNvSpPr>
          <p:nvPr>
            <p:ph type="pic" sz="quarter" idx="15" hasCustomPrompt="1"/>
          </p:nvPr>
        </p:nvSpPr>
        <p:spPr>
          <a:xfrm>
            <a:off x="5313680"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8" name="Picture Placeholder 6">
            <a:extLst>
              <a:ext uri="{FF2B5EF4-FFF2-40B4-BE49-F238E27FC236}">
                <a16:creationId xmlns:a16="http://schemas.microsoft.com/office/drawing/2014/main" id="{1B2B4253-D978-A643-8706-416BCD207B42}"/>
              </a:ext>
            </a:extLst>
          </p:cNvPr>
          <p:cNvSpPr>
            <a:spLocks noGrp="1" noChangeAspect="1"/>
          </p:cNvSpPr>
          <p:nvPr>
            <p:ph type="pic" sz="quarter" idx="16" hasCustomPrompt="1"/>
          </p:nvPr>
        </p:nvSpPr>
        <p:spPr>
          <a:xfrm>
            <a:off x="7530941"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
        <p:nvSpPr>
          <p:cNvPr id="9" name="Picture Placeholder 6">
            <a:extLst>
              <a:ext uri="{FF2B5EF4-FFF2-40B4-BE49-F238E27FC236}">
                <a16:creationId xmlns:a16="http://schemas.microsoft.com/office/drawing/2014/main" id="{6B8D0B0F-3FC4-5A49-8B7B-77EA0BA8B60B}"/>
              </a:ext>
            </a:extLst>
          </p:cNvPr>
          <p:cNvSpPr>
            <a:spLocks noGrp="1" noChangeAspect="1"/>
          </p:cNvSpPr>
          <p:nvPr>
            <p:ph type="pic" sz="quarter" idx="17" hasCustomPrompt="1"/>
          </p:nvPr>
        </p:nvSpPr>
        <p:spPr>
          <a:xfrm>
            <a:off x="9748202" y="1778000"/>
            <a:ext cx="1554480" cy="1554480"/>
          </a:xfrm>
          <a:prstGeom prst="ellipse">
            <a:avLst/>
          </a:prstGeom>
          <a:solidFill>
            <a:schemeClr val="bg2"/>
          </a:solidFill>
        </p:spPr>
        <p:txBody>
          <a:bodyPr anchor="ctr"/>
          <a:lstStyle>
            <a:lvl1pPr marL="0" indent="0" algn="ctr">
              <a:buNone/>
              <a:defRPr sz="1600" b="1">
                <a:solidFill>
                  <a:schemeClr val="accent2"/>
                </a:solidFill>
              </a:defRPr>
            </a:lvl1pPr>
          </a:lstStyle>
          <a:p>
            <a:r>
              <a:rPr lang="en-US"/>
              <a:t>Image Here</a:t>
            </a:r>
          </a:p>
        </p:txBody>
      </p:sp>
    </p:spTree>
    <p:extLst>
      <p:ext uri="{BB962C8B-B14F-4D97-AF65-F5344CB8AC3E}">
        <p14:creationId xmlns:p14="http://schemas.microsoft.com/office/powerpoint/2010/main" val="3121930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iograph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0303A-A709-B244-AA12-1FACCB1D58C2}"/>
              </a:ext>
            </a:extLst>
          </p:cNvPr>
          <p:cNvSpPr/>
          <p:nvPr/>
        </p:nvSpPr>
        <p:spPr>
          <a:xfrm>
            <a:off x="1" y="0"/>
            <a:ext cx="46201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86B07E44-7C1E-5040-9BFC-CDC2679E7550}"/>
              </a:ext>
            </a:extLst>
          </p:cNvPr>
          <p:cNvSpPr>
            <a:spLocks noGrp="1"/>
          </p:cNvSpPr>
          <p:nvPr>
            <p:ph type="body" sz="quarter" idx="11" hasCustomPrompt="1"/>
          </p:nvPr>
        </p:nvSpPr>
        <p:spPr>
          <a:xfrm>
            <a:off x="533400" y="3455196"/>
            <a:ext cx="3743961" cy="2564604"/>
          </a:xfrm>
          <a:prstGeom prst="rect">
            <a:avLst/>
          </a:prstGeom>
        </p:spPr>
        <p:txBody>
          <a:bodyPr>
            <a:normAutofit/>
          </a:bodyPr>
          <a:lstStyle>
            <a:lvl1pPr marL="0" indent="0">
              <a:lnSpc>
                <a:spcPct val="100000"/>
              </a:lnSpc>
              <a:buFont typeface="Arial" panose="020B0604020202020204" pitchFamily="34" charset="0"/>
              <a:buNone/>
              <a:defRPr sz="1100" b="0" i="0">
                <a:solidFill>
                  <a:schemeClr val="bg1"/>
                </a:solidFill>
                <a:latin typeface="+mn-lt"/>
                <a:ea typeface="Proxima Nova" panose="02000506030000020004" pitchFamily="2" charset="0"/>
                <a:cs typeface="Arial" panose="020B0604020202020204" pitchFamily="34" charset="0"/>
              </a:defRPr>
            </a:lvl1pPr>
            <a:lvl2pPr marL="457200" indent="0">
              <a:buNone/>
              <a:defRPr sz="16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2pPr>
            <a:lvl3pPr marL="914400" indent="0">
              <a:buNone/>
              <a:defRPr sz="14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3pPr>
            <a:lvl4pPr marL="13716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4pPr>
            <a:lvl5pPr marL="18288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YOUR SHORT BIO</a:t>
            </a:r>
          </a:p>
        </p:txBody>
      </p:sp>
      <p:sp>
        <p:nvSpPr>
          <p:cNvPr id="5" name="Title 2">
            <a:extLst>
              <a:ext uri="{FF2B5EF4-FFF2-40B4-BE49-F238E27FC236}">
                <a16:creationId xmlns:a16="http://schemas.microsoft.com/office/drawing/2014/main" id="{7C6695F5-5E49-514E-A9D5-DA9EBFC83C9F}"/>
              </a:ext>
            </a:extLst>
          </p:cNvPr>
          <p:cNvSpPr>
            <a:spLocks noGrp="1"/>
          </p:cNvSpPr>
          <p:nvPr>
            <p:ph type="title" hasCustomPrompt="1"/>
          </p:nvPr>
        </p:nvSpPr>
        <p:spPr>
          <a:xfrm>
            <a:off x="960698" y="2386264"/>
            <a:ext cx="3306093" cy="514005"/>
          </a:xfrm>
          <a:prstGeom prst="rect">
            <a:avLst/>
          </a:prstGeom>
        </p:spPr>
        <p:txBody>
          <a:bodyPr anchor="b"/>
          <a:lstStyle>
            <a:lvl1pPr>
              <a:defRPr>
                <a:solidFill>
                  <a:schemeClr val="bg1"/>
                </a:solidFill>
                <a:latin typeface="+mj-lt"/>
              </a:defRPr>
            </a:lvl1pPr>
          </a:lstStyle>
          <a:p>
            <a:r>
              <a:rPr lang="en-US"/>
              <a:t>YOUR NAME</a:t>
            </a:r>
          </a:p>
        </p:txBody>
      </p:sp>
      <p:sp>
        <p:nvSpPr>
          <p:cNvPr id="6" name="Picture Placeholder 6">
            <a:extLst>
              <a:ext uri="{FF2B5EF4-FFF2-40B4-BE49-F238E27FC236}">
                <a16:creationId xmlns:a16="http://schemas.microsoft.com/office/drawing/2014/main" id="{CB36AABB-8300-3C44-A2A0-85B819D5A386}"/>
              </a:ext>
            </a:extLst>
          </p:cNvPr>
          <p:cNvSpPr>
            <a:spLocks noGrp="1"/>
          </p:cNvSpPr>
          <p:nvPr>
            <p:ph type="pic" sz="quarter" idx="12" hasCustomPrompt="1"/>
          </p:nvPr>
        </p:nvSpPr>
        <p:spPr>
          <a:xfrm>
            <a:off x="8903366" y="549444"/>
            <a:ext cx="2755231" cy="1737360"/>
          </a:xfrm>
          <a:prstGeom prst="rect">
            <a:avLst/>
          </a:prstGeom>
          <a:solidFill>
            <a:schemeClr val="bg1"/>
          </a:solidFill>
          <a:ln w="50800">
            <a:solidFill>
              <a:schemeClr val="tx2"/>
            </a:solidFill>
            <a:miter lim="800000"/>
          </a:ln>
        </p:spPr>
        <p:txBody>
          <a:bodyPr anchor="ctr"/>
          <a:lstStyle>
            <a:lvl1pPr marL="0" indent="0" algn="ctr">
              <a:buNone/>
              <a:defRPr sz="1600" b="1">
                <a:solidFill>
                  <a:schemeClr val="bg2">
                    <a:lumMod val="90000"/>
                  </a:schemeClr>
                </a:solidFill>
                <a:latin typeface="+mn-lt"/>
              </a:defRPr>
            </a:lvl1pPr>
          </a:lstStyle>
          <a:p>
            <a:r>
              <a:rPr lang="en-US"/>
              <a:t>Image Here</a:t>
            </a:r>
          </a:p>
        </p:txBody>
      </p:sp>
      <p:sp>
        <p:nvSpPr>
          <p:cNvPr id="7" name="Picture Placeholder 6">
            <a:extLst>
              <a:ext uri="{FF2B5EF4-FFF2-40B4-BE49-F238E27FC236}">
                <a16:creationId xmlns:a16="http://schemas.microsoft.com/office/drawing/2014/main" id="{759EEF98-95A3-464A-825C-0340753173E9}"/>
              </a:ext>
            </a:extLst>
          </p:cNvPr>
          <p:cNvSpPr>
            <a:spLocks noGrp="1"/>
          </p:cNvSpPr>
          <p:nvPr>
            <p:ph type="pic" sz="quarter" idx="13" hasCustomPrompt="1"/>
          </p:nvPr>
        </p:nvSpPr>
        <p:spPr>
          <a:xfrm>
            <a:off x="8903367" y="4282440"/>
            <a:ext cx="2755231" cy="1737360"/>
          </a:xfrm>
          <a:prstGeom prst="rect">
            <a:avLst/>
          </a:prstGeom>
          <a:solidFill>
            <a:schemeClr val="bg1"/>
          </a:solidFill>
          <a:ln w="50800">
            <a:solidFill>
              <a:schemeClr val="tx2"/>
            </a:solidFill>
            <a:miter lim="800000"/>
          </a:ln>
        </p:spPr>
        <p:txBody>
          <a:bodyPr anchor="ctr"/>
          <a:lstStyle>
            <a:lvl1pPr marL="0" indent="0" algn="ctr">
              <a:buNone/>
              <a:defRPr sz="1600" b="1">
                <a:solidFill>
                  <a:schemeClr val="bg2">
                    <a:lumMod val="90000"/>
                  </a:schemeClr>
                </a:solidFill>
                <a:latin typeface="+mn-lt"/>
              </a:defRPr>
            </a:lvl1pPr>
          </a:lstStyle>
          <a:p>
            <a:r>
              <a:rPr lang="en-US"/>
              <a:t>Image Here</a:t>
            </a:r>
          </a:p>
        </p:txBody>
      </p:sp>
      <p:sp>
        <p:nvSpPr>
          <p:cNvPr id="8" name="Picture Placeholder 6">
            <a:extLst>
              <a:ext uri="{FF2B5EF4-FFF2-40B4-BE49-F238E27FC236}">
                <a16:creationId xmlns:a16="http://schemas.microsoft.com/office/drawing/2014/main" id="{FB53B550-F3E4-C841-8D55-AF9EB77084D7}"/>
              </a:ext>
            </a:extLst>
          </p:cNvPr>
          <p:cNvSpPr>
            <a:spLocks noGrp="1"/>
          </p:cNvSpPr>
          <p:nvPr>
            <p:ph type="pic" sz="quarter" idx="14" hasCustomPrompt="1"/>
          </p:nvPr>
        </p:nvSpPr>
        <p:spPr>
          <a:xfrm>
            <a:off x="8903367" y="2415942"/>
            <a:ext cx="2755231" cy="1737360"/>
          </a:xfrm>
          <a:prstGeom prst="rect">
            <a:avLst/>
          </a:prstGeom>
          <a:solidFill>
            <a:schemeClr val="bg1"/>
          </a:solidFill>
          <a:ln w="50800">
            <a:solidFill>
              <a:schemeClr val="tx2"/>
            </a:solidFill>
            <a:miter lim="800000"/>
          </a:ln>
        </p:spPr>
        <p:txBody>
          <a:bodyPr anchor="ctr"/>
          <a:lstStyle>
            <a:lvl1pPr marL="0" indent="0" algn="ctr">
              <a:buNone/>
              <a:defRPr sz="1600" b="1">
                <a:solidFill>
                  <a:schemeClr val="bg2">
                    <a:lumMod val="90000"/>
                  </a:schemeClr>
                </a:solidFill>
                <a:latin typeface="+mn-lt"/>
              </a:defRPr>
            </a:lvl1pPr>
          </a:lstStyle>
          <a:p>
            <a:r>
              <a:rPr lang="en-US"/>
              <a:t>Image Here</a:t>
            </a:r>
          </a:p>
        </p:txBody>
      </p:sp>
      <p:sp>
        <p:nvSpPr>
          <p:cNvPr id="9" name="Picture Placeholder 6">
            <a:extLst>
              <a:ext uri="{FF2B5EF4-FFF2-40B4-BE49-F238E27FC236}">
                <a16:creationId xmlns:a16="http://schemas.microsoft.com/office/drawing/2014/main" id="{C971F5BE-8985-0A41-8649-6A281224978C}"/>
              </a:ext>
            </a:extLst>
          </p:cNvPr>
          <p:cNvSpPr>
            <a:spLocks noGrp="1"/>
          </p:cNvSpPr>
          <p:nvPr>
            <p:ph type="pic" sz="quarter" idx="15" hasCustomPrompt="1"/>
          </p:nvPr>
        </p:nvSpPr>
        <p:spPr>
          <a:xfrm>
            <a:off x="533401" y="549444"/>
            <a:ext cx="1737360" cy="1737360"/>
          </a:xfrm>
          <a:prstGeom prst="ellipse">
            <a:avLst/>
          </a:prstGeom>
          <a:solidFill>
            <a:schemeClr val="bg1"/>
          </a:solidFill>
          <a:ln w="50800">
            <a:solidFill>
              <a:schemeClr val="bg2"/>
            </a:solidFill>
          </a:ln>
        </p:spPr>
        <p:txBody>
          <a:bodyPr anchor="ctr"/>
          <a:lstStyle>
            <a:lvl1pPr marL="0" indent="0" algn="ctr">
              <a:buNone/>
              <a:defRPr sz="1600" b="1">
                <a:solidFill>
                  <a:schemeClr val="bg2">
                    <a:lumMod val="90000"/>
                  </a:schemeClr>
                </a:solidFill>
              </a:defRPr>
            </a:lvl1pPr>
          </a:lstStyle>
          <a:p>
            <a:r>
              <a:rPr lang="en-US"/>
              <a:t>Your Headshot</a:t>
            </a:r>
          </a:p>
        </p:txBody>
      </p:sp>
      <p:sp>
        <p:nvSpPr>
          <p:cNvPr id="10" name="Text Placeholder 4">
            <a:extLst>
              <a:ext uri="{FF2B5EF4-FFF2-40B4-BE49-F238E27FC236}">
                <a16:creationId xmlns:a16="http://schemas.microsoft.com/office/drawing/2014/main" id="{57054A61-0254-D345-8B8D-DD0C918A45D7}"/>
              </a:ext>
            </a:extLst>
          </p:cNvPr>
          <p:cNvSpPr>
            <a:spLocks noGrp="1"/>
          </p:cNvSpPr>
          <p:nvPr>
            <p:ph type="body" sz="quarter" idx="16" hasCustomPrompt="1"/>
          </p:nvPr>
        </p:nvSpPr>
        <p:spPr>
          <a:xfrm>
            <a:off x="533399" y="2974285"/>
            <a:ext cx="3743961" cy="418360"/>
          </a:xfrm>
          <a:prstGeom prst="rect">
            <a:avLst/>
          </a:prstGeom>
        </p:spPr>
        <p:txBody>
          <a:bodyPr anchor="ctr">
            <a:normAutofit/>
          </a:bodyPr>
          <a:lstStyle>
            <a:lvl1pPr marL="0" indent="0">
              <a:lnSpc>
                <a:spcPct val="100000"/>
              </a:lnSpc>
              <a:buFont typeface="Arial" panose="020B0604020202020204" pitchFamily="34" charset="0"/>
              <a:buNone/>
              <a:defRPr sz="1400" b="0" i="0">
                <a:solidFill>
                  <a:schemeClr val="bg1"/>
                </a:solidFill>
                <a:latin typeface="+mn-lt"/>
                <a:ea typeface="Proxima Nova" panose="02000506030000020004" pitchFamily="2" charset="0"/>
                <a:cs typeface="Arial" panose="020B0604020202020204" pitchFamily="34" charset="0"/>
              </a:defRPr>
            </a:lvl1pPr>
            <a:lvl2pPr marL="457200" indent="0">
              <a:buNone/>
              <a:defRPr sz="16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2pPr>
            <a:lvl3pPr marL="914400" indent="0">
              <a:buNone/>
              <a:defRPr sz="14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3pPr>
            <a:lvl4pPr marL="13716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4pPr>
            <a:lvl5pPr marL="1828800" indent="0">
              <a:buNone/>
              <a:defRPr sz="1200" b="0" i="0">
                <a:solidFill>
                  <a:schemeClr val="tx1">
                    <a:lumMod val="85000"/>
                    <a:lumOff val="15000"/>
                  </a:schemeClr>
                </a:solidFill>
                <a:latin typeface="Arial" panose="020B0604020202020204" pitchFamily="34" charset="0"/>
                <a:ea typeface="Arial" panose="020B0604020202020204" pitchFamily="34" charset="0"/>
                <a:cs typeface="Arial" panose="020B0604020202020204" pitchFamily="34" charset="0"/>
              </a:defRPr>
            </a:lvl5pPr>
          </a:lstStyle>
          <a:p>
            <a:pPr lvl="0"/>
            <a:r>
              <a:rPr lang="en-US"/>
              <a:t>YOUR TITLE</a:t>
            </a:r>
          </a:p>
        </p:txBody>
      </p:sp>
      <p:sp>
        <p:nvSpPr>
          <p:cNvPr id="11" name="Oval 10">
            <a:extLst>
              <a:ext uri="{FF2B5EF4-FFF2-40B4-BE49-F238E27FC236}">
                <a16:creationId xmlns:a16="http://schemas.microsoft.com/office/drawing/2014/main" id="{80C4AEA6-43B2-0141-9873-AD1DA4528D3A}"/>
              </a:ext>
            </a:extLst>
          </p:cNvPr>
          <p:cNvSpPr/>
          <p:nvPr/>
        </p:nvSpPr>
        <p:spPr>
          <a:xfrm>
            <a:off x="447040" y="2386264"/>
            <a:ext cx="513659" cy="5136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6E901C-D4B5-CD4D-A061-30CD4D07C3EC}"/>
              </a:ext>
            </a:extLst>
          </p:cNvPr>
          <p:cNvSpPr/>
          <p:nvPr/>
        </p:nvSpPr>
        <p:spPr>
          <a:xfrm>
            <a:off x="4841506" y="549444"/>
            <a:ext cx="3840480" cy="5470356"/>
          </a:xfrm>
          <a:prstGeom prst="rect">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9">
            <a:extLst>
              <a:ext uri="{FF2B5EF4-FFF2-40B4-BE49-F238E27FC236}">
                <a16:creationId xmlns:a16="http://schemas.microsoft.com/office/drawing/2014/main" id="{92AF4967-6BE7-FE48-985A-CFD6C32C79A5}"/>
              </a:ext>
            </a:extLst>
          </p:cNvPr>
          <p:cNvGrpSpPr>
            <a:grpSpLocks noChangeAspect="1"/>
          </p:cNvGrpSpPr>
          <p:nvPr/>
        </p:nvGrpSpPr>
        <p:grpSpPr>
          <a:xfrm>
            <a:off x="419100" y="6489951"/>
            <a:ext cx="249134" cy="136828"/>
            <a:chOff x="11484948" y="313034"/>
            <a:chExt cx="401233" cy="220363"/>
          </a:xfrm>
          <a:solidFill>
            <a:schemeClr val="accent1"/>
          </a:solidFill>
        </p:grpSpPr>
        <p:sp>
          <p:nvSpPr>
            <p:cNvPr id="17" name="Freeform 16">
              <a:extLst>
                <a:ext uri="{FF2B5EF4-FFF2-40B4-BE49-F238E27FC236}">
                  <a16:creationId xmlns:a16="http://schemas.microsoft.com/office/drawing/2014/main" id="{A904C5FA-A4D8-7446-9A25-82B1DA2CF88E}"/>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 name="Freeform 17">
              <a:extLst>
                <a:ext uri="{FF2B5EF4-FFF2-40B4-BE49-F238E27FC236}">
                  <a16:creationId xmlns:a16="http://schemas.microsoft.com/office/drawing/2014/main" id="{478CB40A-7729-F742-90EA-8BBBEA423C56}"/>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604163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 - 1 Pag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50642B8-6E35-5343-8597-8D4F25AB9216}"/>
              </a:ext>
            </a:extLst>
          </p:cNvPr>
          <p:cNvSpPr>
            <a:spLocks noGrp="1"/>
          </p:cNvSpPr>
          <p:nvPr>
            <p:ph type="title"/>
          </p:nvPr>
        </p:nvSpPr>
        <p:spPr>
          <a:xfrm>
            <a:off x="533401" y="2820280"/>
            <a:ext cx="3190342" cy="2990375"/>
          </a:xfrm>
        </p:spPr>
        <p:txBody>
          <a:bodyPr anchor="t"/>
          <a:lstStyle/>
          <a:p>
            <a:r>
              <a:rPr lang="en-US"/>
              <a:t>Click to edit Master title style</a:t>
            </a:r>
          </a:p>
        </p:txBody>
      </p:sp>
      <p:sp>
        <p:nvSpPr>
          <p:cNvPr id="16" name="Picture Placeholder 6">
            <a:extLst>
              <a:ext uri="{FF2B5EF4-FFF2-40B4-BE49-F238E27FC236}">
                <a16:creationId xmlns:a16="http://schemas.microsoft.com/office/drawing/2014/main" id="{E6BF4D73-2FCD-A249-B4C8-90D5DA8CB9E1}"/>
              </a:ext>
            </a:extLst>
          </p:cNvPr>
          <p:cNvSpPr>
            <a:spLocks noGrp="1"/>
          </p:cNvSpPr>
          <p:nvPr>
            <p:ph type="pic" sz="quarter" idx="15" hasCustomPrompt="1"/>
          </p:nvPr>
        </p:nvSpPr>
        <p:spPr>
          <a:xfrm>
            <a:off x="0" y="-1"/>
            <a:ext cx="12192000" cy="2623280"/>
          </a:xfrm>
          <a:prstGeom prst="rect">
            <a:avLst/>
          </a:prstGeom>
          <a:solidFill>
            <a:schemeClr val="tx1"/>
          </a:solidFill>
        </p:spPr>
        <p:txBody>
          <a:bodyPr anchor="ctr"/>
          <a:lstStyle>
            <a:lvl1pPr marL="0" indent="0" algn="ctr">
              <a:buNone/>
              <a:defRPr sz="1600" b="1">
                <a:solidFill>
                  <a:schemeClr val="bg1"/>
                </a:solidFill>
              </a:defRPr>
            </a:lvl1pPr>
          </a:lstStyle>
          <a:p>
            <a:r>
              <a:rPr lang="en-US"/>
              <a:t>Image Here – set to 60% transparency if using text overlay</a:t>
            </a:r>
          </a:p>
        </p:txBody>
      </p:sp>
      <p:sp>
        <p:nvSpPr>
          <p:cNvPr id="17" name="Text Placeholder 3">
            <a:extLst>
              <a:ext uri="{FF2B5EF4-FFF2-40B4-BE49-F238E27FC236}">
                <a16:creationId xmlns:a16="http://schemas.microsoft.com/office/drawing/2014/main" id="{563A7399-F879-F74F-992C-8AFC02417C04}"/>
              </a:ext>
            </a:extLst>
          </p:cNvPr>
          <p:cNvSpPr>
            <a:spLocks noGrp="1"/>
          </p:cNvSpPr>
          <p:nvPr>
            <p:ph type="body" sz="quarter" idx="10" hasCustomPrompt="1"/>
          </p:nvPr>
        </p:nvSpPr>
        <p:spPr>
          <a:xfrm>
            <a:off x="6546125" y="2820280"/>
            <a:ext cx="2468880" cy="2990375"/>
          </a:xfrm>
        </p:spPr>
        <p:txBody>
          <a:bodyPr/>
          <a:lstStyle>
            <a:lvl1pPr marL="0" indent="0">
              <a:lnSpc>
                <a:spcPct val="150000"/>
              </a:lnSpc>
              <a:spcBef>
                <a:spcPts val="0"/>
              </a:spcBef>
              <a:buNone/>
              <a:defRPr sz="1100">
                <a:solidFill>
                  <a:schemeClr val="tx1"/>
                </a:solidFill>
              </a:defRPr>
            </a:lvl1pPr>
            <a:lvl2pPr marL="457200" indent="0">
              <a:buNone/>
              <a:defRPr/>
            </a:lvl2pPr>
          </a:lstStyle>
          <a:p>
            <a:pPr lvl="0"/>
            <a:r>
              <a:rPr lang="en-US"/>
              <a:t>Approach goes here</a:t>
            </a:r>
          </a:p>
        </p:txBody>
      </p:sp>
      <p:sp>
        <p:nvSpPr>
          <p:cNvPr id="18" name="Text Placeholder 3">
            <a:extLst>
              <a:ext uri="{FF2B5EF4-FFF2-40B4-BE49-F238E27FC236}">
                <a16:creationId xmlns:a16="http://schemas.microsoft.com/office/drawing/2014/main" id="{68DA62F3-F515-9C4A-89AC-63FD3FA3380B}"/>
              </a:ext>
            </a:extLst>
          </p:cNvPr>
          <p:cNvSpPr>
            <a:spLocks noGrp="1"/>
          </p:cNvSpPr>
          <p:nvPr>
            <p:ph type="body" sz="quarter" idx="16" hasCustomPrompt="1"/>
          </p:nvPr>
        </p:nvSpPr>
        <p:spPr>
          <a:xfrm>
            <a:off x="3902530" y="2820279"/>
            <a:ext cx="2468880" cy="2990375"/>
          </a:xfrm>
        </p:spPr>
        <p:txBody>
          <a:bodyPr/>
          <a:lstStyle>
            <a:lvl1pPr marL="0" indent="0">
              <a:lnSpc>
                <a:spcPct val="150000"/>
              </a:lnSpc>
              <a:spcBef>
                <a:spcPts val="0"/>
              </a:spcBef>
              <a:buNone/>
              <a:defRPr sz="1100">
                <a:solidFill>
                  <a:schemeClr val="tx1"/>
                </a:solidFill>
              </a:defRPr>
            </a:lvl1pPr>
            <a:lvl2pPr marL="457200" indent="0">
              <a:buNone/>
              <a:defRPr/>
            </a:lvl2pPr>
          </a:lstStyle>
          <a:p>
            <a:pPr lvl="0"/>
            <a:r>
              <a:rPr lang="en-US"/>
              <a:t>Challenge goes here</a:t>
            </a:r>
          </a:p>
        </p:txBody>
      </p:sp>
      <p:sp>
        <p:nvSpPr>
          <p:cNvPr id="20" name="Text Placeholder 3">
            <a:extLst>
              <a:ext uri="{FF2B5EF4-FFF2-40B4-BE49-F238E27FC236}">
                <a16:creationId xmlns:a16="http://schemas.microsoft.com/office/drawing/2014/main" id="{98C7602B-824E-5742-802D-46B8F60B82ED}"/>
              </a:ext>
            </a:extLst>
          </p:cNvPr>
          <p:cNvSpPr>
            <a:spLocks noGrp="1"/>
          </p:cNvSpPr>
          <p:nvPr>
            <p:ph type="body" sz="quarter" idx="18" hasCustomPrompt="1"/>
          </p:nvPr>
        </p:nvSpPr>
        <p:spPr>
          <a:xfrm>
            <a:off x="9189720" y="2820280"/>
            <a:ext cx="2464807" cy="2990374"/>
          </a:xfrm>
        </p:spPr>
        <p:txBody>
          <a:bodyPr/>
          <a:lstStyle>
            <a:lvl1pPr marL="0" indent="0">
              <a:lnSpc>
                <a:spcPct val="150000"/>
              </a:lnSpc>
              <a:spcBef>
                <a:spcPts val="0"/>
              </a:spcBef>
              <a:buNone/>
              <a:defRPr sz="1100">
                <a:solidFill>
                  <a:schemeClr val="tx1"/>
                </a:solidFill>
              </a:defRPr>
            </a:lvl1pPr>
            <a:lvl2pPr marL="457200" indent="0">
              <a:buNone/>
              <a:defRPr/>
            </a:lvl2pPr>
          </a:lstStyle>
          <a:p>
            <a:pPr lvl="0"/>
            <a:r>
              <a:rPr lang="en-US"/>
              <a:t>Results go here</a:t>
            </a:r>
          </a:p>
        </p:txBody>
      </p:sp>
      <p:sp>
        <p:nvSpPr>
          <p:cNvPr id="9" name="Text Placeholder 3">
            <a:extLst>
              <a:ext uri="{FF2B5EF4-FFF2-40B4-BE49-F238E27FC236}">
                <a16:creationId xmlns:a16="http://schemas.microsoft.com/office/drawing/2014/main" id="{D145A0F3-DFBD-0F47-82E0-66A8A8EDC875}"/>
              </a:ext>
            </a:extLst>
          </p:cNvPr>
          <p:cNvSpPr>
            <a:spLocks noGrp="1"/>
          </p:cNvSpPr>
          <p:nvPr>
            <p:ph type="body" sz="quarter" idx="17" hasCustomPrompt="1"/>
          </p:nvPr>
        </p:nvSpPr>
        <p:spPr>
          <a:xfrm>
            <a:off x="381000" y="5908119"/>
            <a:ext cx="11468100" cy="228739"/>
          </a:xfrm>
        </p:spPr>
        <p:txBody>
          <a:bodyPr lIns="91440" tIns="45720" rIns="91440" bIns="45720" anchor="b">
            <a:normAutofit/>
          </a:bodyPr>
          <a:lstStyle>
            <a:lvl1pPr marL="0" indent="0">
              <a:buNone/>
              <a:defRPr sz="700" b="1">
                <a:solidFill>
                  <a:schemeClr val="tx1"/>
                </a:solidFill>
              </a:defRPr>
            </a:lvl1pPr>
            <a:lvl2pPr marL="457200" indent="0">
              <a:buNone/>
              <a:defRPr/>
            </a:lvl2pPr>
          </a:lstStyle>
          <a:p>
            <a:pPr lvl="0"/>
            <a:r>
              <a:rPr lang="en-US"/>
              <a:t>SOLUTION / PARTNER / PLATFORM / SERVICE LINE</a:t>
            </a:r>
          </a:p>
        </p:txBody>
      </p:sp>
    </p:spTree>
    <p:extLst>
      <p:ext uri="{BB962C8B-B14F-4D97-AF65-F5344CB8AC3E}">
        <p14:creationId xmlns:p14="http://schemas.microsoft.com/office/powerpoint/2010/main" val="4050718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ase Study - Mult-Page - Option 1">
    <p:bg>
      <p:bgPr>
        <a:solidFill>
          <a:schemeClr val="tx2"/>
        </a:solidFill>
        <a:effectLst/>
      </p:bgPr>
    </p:bg>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A5494C65-2505-404F-9EE4-4B31B2A00CCA}"/>
              </a:ext>
            </a:extLst>
          </p:cNvPr>
          <p:cNvSpPr>
            <a:spLocks noGrp="1"/>
          </p:cNvSpPr>
          <p:nvPr>
            <p:ph sz="quarter" idx="13"/>
          </p:nvPr>
        </p:nvSpPr>
        <p:spPr>
          <a:xfrm>
            <a:off x="533399" y="2362200"/>
            <a:ext cx="3521150" cy="3448455"/>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3521149" cy="1828800"/>
          </a:xfrm>
        </p:spPr>
        <p:txBody>
          <a:bodyPr anchor="b">
            <a:normAutofit/>
          </a:bodyPr>
          <a:lstStyle>
            <a:lvl1pPr>
              <a:lnSpc>
                <a:spcPct val="80000"/>
              </a:lnSpc>
              <a:defRPr sz="2400">
                <a:solidFill>
                  <a:schemeClr val="bg1"/>
                </a:solidFill>
              </a:defRPr>
            </a:lvl1pPr>
          </a:lstStyle>
          <a:p>
            <a:r>
              <a:rPr lang="en-US"/>
              <a:t>Click to edit title style</a:t>
            </a:r>
          </a:p>
        </p:txBody>
      </p:sp>
      <p:sp>
        <p:nvSpPr>
          <p:cNvPr id="6" name="Picture Placeholder 6">
            <a:extLst>
              <a:ext uri="{FF2B5EF4-FFF2-40B4-BE49-F238E27FC236}">
                <a16:creationId xmlns:a16="http://schemas.microsoft.com/office/drawing/2014/main" id="{C46E4300-6AD3-8048-A2AE-CC4E8B7D4955}"/>
              </a:ext>
            </a:extLst>
          </p:cNvPr>
          <p:cNvSpPr>
            <a:spLocks noGrp="1"/>
          </p:cNvSpPr>
          <p:nvPr>
            <p:ph type="pic" sz="quarter" idx="12" hasCustomPrompt="1"/>
          </p:nvPr>
        </p:nvSpPr>
        <p:spPr>
          <a:xfrm>
            <a:off x="4742121" y="1"/>
            <a:ext cx="7449878" cy="6858000"/>
          </a:xfrm>
          <a:prstGeom prst="rect">
            <a:avLst/>
          </a:prstGeom>
          <a:solidFill>
            <a:schemeClr val="tx1"/>
          </a:solidFill>
        </p:spPr>
        <p:txBody>
          <a:bodyPr anchor="ctr"/>
          <a:lstStyle>
            <a:lvl1pPr marL="0" indent="0" algn="ctr">
              <a:buNone/>
              <a:defRPr sz="1600" b="1">
                <a:solidFill>
                  <a:schemeClr val="accent2"/>
                </a:solidFill>
              </a:defRPr>
            </a:lvl1pPr>
          </a:lstStyle>
          <a:p>
            <a:r>
              <a:rPr lang="en-US"/>
              <a:t>Image Here – set to 60% transparency if using text overlay</a:t>
            </a:r>
          </a:p>
        </p:txBody>
      </p:sp>
      <p:sp>
        <p:nvSpPr>
          <p:cNvPr id="11" name="TextBox 10">
            <a:extLst>
              <a:ext uri="{FF2B5EF4-FFF2-40B4-BE49-F238E27FC236}">
                <a16:creationId xmlns:a16="http://schemas.microsoft.com/office/drawing/2014/main" id="{216183B6-8487-3043-B46A-B5D12B4365DA}"/>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12" name="Graphic 11">
            <a:extLst>
              <a:ext uri="{FF2B5EF4-FFF2-40B4-BE49-F238E27FC236}">
                <a16:creationId xmlns:a16="http://schemas.microsoft.com/office/drawing/2014/main" id="{F9FD21B3-BF80-1F42-8649-DE2F519C66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3" name="Graphic 9">
            <a:extLst>
              <a:ext uri="{FF2B5EF4-FFF2-40B4-BE49-F238E27FC236}">
                <a16:creationId xmlns:a16="http://schemas.microsoft.com/office/drawing/2014/main" id="{58BF7C2F-643E-0D47-83A4-85DEB45D15C2}"/>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4" name="Freeform 13">
              <a:extLst>
                <a:ext uri="{FF2B5EF4-FFF2-40B4-BE49-F238E27FC236}">
                  <a16:creationId xmlns:a16="http://schemas.microsoft.com/office/drawing/2014/main" id="{CB35AB43-9A6E-1843-8154-B5F5578C38CD}"/>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14">
              <a:extLst>
                <a:ext uri="{FF2B5EF4-FFF2-40B4-BE49-F238E27FC236}">
                  <a16:creationId xmlns:a16="http://schemas.microsoft.com/office/drawing/2014/main" id="{3AC89177-D2DA-1D40-9283-81B575B86862}"/>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8" name="Text Placeholder 3">
            <a:extLst>
              <a:ext uri="{FF2B5EF4-FFF2-40B4-BE49-F238E27FC236}">
                <a16:creationId xmlns:a16="http://schemas.microsoft.com/office/drawing/2014/main" id="{94480AF4-EE35-CE49-8114-F34A39D78E64}"/>
              </a:ext>
            </a:extLst>
          </p:cNvPr>
          <p:cNvSpPr>
            <a:spLocks noGrp="1"/>
          </p:cNvSpPr>
          <p:nvPr>
            <p:ph type="body" sz="quarter" idx="17" hasCustomPrompt="1"/>
          </p:nvPr>
        </p:nvSpPr>
        <p:spPr>
          <a:xfrm>
            <a:off x="381000" y="5908119"/>
            <a:ext cx="11468100" cy="228739"/>
          </a:xfrm>
        </p:spPr>
        <p:txBody>
          <a:bodyPr lIns="91440" tIns="45720" rIns="91440" bIns="45720" anchor="b">
            <a:normAutofit/>
          </a:bodyPr>
          <a:lstStyle>
            <a:lvl1pPr marL="0" indent="0">
              <a:buNone/>
              <a:defRPr sz="700" b="1">
                <a:solidFill>
                  <a:schemeClr val="bg1"/>
                </a:solidFill>
              </a:defRPr>
            </a:lvl1pPr>
            <a:lvl2pPr marL="457200" indent="0">
              <a:buNone/>
              <a:defRPr/>
            </a:lvl2pPr>
          </a:lstStyle>
          <a:p>
            <a:pPr lvl="0"/>
            <a:r>
              <a:rPr lang="en-US"/>
              <a:t>SOLUTION / PARTNER / PLATFORM / SERVICE LINE</a:t>
            </a:r>
          </a:p>
        </p:txBody>
      </p:sp>
    </p:spTree>
    <p:extLst>
      <p:ext uri="{BB962C8B-B14F-4D97-AF65-F5344CB8AC3E}">
        <p14:creationId xmlns:p14="http://schemas.microsoft.com/office/powerpoint/2010/main" val="128983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ase Study - Mult-Page - Option 2">
    <p:bg>
      <p:bgPr>
        <a:solidFill>
          <a:schemeClr val="tx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46E4300-6AD3-8048-A2AE-CC4E8B7D4955}"/>
              </a:ext>
            </a:extLst>
          </p:cNvPr>
          <p:cNvSpPr>
            <a:spLocks noGrp="1"/>
          </p:cNvSpPr>
          <p:nvPr>
            <p:ph type="pic" sz="quarter" idx="12" hasCustomPrompt="1"/>
          </p:nvPr>
        </p:nvSpPr>
        <p:spPr>
          <a:xfrm>
            <a:off x="0" y="0"/>
            <a:ext cx="12192000" cy="6858000"/>
          </a:xfrm>
          <a:prstGeom prst="rect">
            <a:avLst/>
          </a:prstGeom>
          <a:solidFill>
            <a:schemeClr val="tx1"/>
          </a:solidFill>
        </p:spPr>
        <p:txBody>
          <a:bodyPr anchor="ctr"/>
          <a:lstStyle>
            <a:lvl1pPr marL="0" indent="0" algn="ctr">
              <a:buNone/>
              <a:defRPr sz="1600" b="1">
                <a:solidFill>
                  <a:schemeClr val="accent2"/>
                </a:solidFill>
              </a:defRPr>
            </a:lvl1pPr>
          </a:lstStyle>
          <a:p>
            <a:r>
              <a:rPr lang="en-US"/>
              <a:t>Image Here – set to 60% transparency if using text overlay</a:t>
            </a:r>
          </a:p>
        </p:txBody>
      </p:sp>
      <p:sp>
        <p:nvSpPr>
          <p:cNvPr id="2" name="Title 1">
            <a:extLst>
              <a:ext uri="{FF2B5EF4-FFF2-40B4-BE49-F238E27FC236}">
                <a16:creationId xmlns:a16="http://schemas.microsoft.com/office/drawing/2014/main" id="{21EF582B-71EF-3E4E-ADCD-C7419745C816}"/>
              </a:ext>
            </a:extLst>
          </p:cNvPr>
          <p:cNvSpPr>
            <a:spLocks noGrp="1"/>
          </p:cNvSpPr>
          <p:nvPr>
            <p:ph type="title" hasCustomPrompt="1"/>
          </p:nvPr>
        </p:nvSpPr>
        <p:spPr>
          <a:xfrm>
            <a:off x="533400" y="533400"/>
            <a:ext cx="4191000" cy="2133600"/>
          </a:xfrm>
        </p:spPr>
        <p:txBody>
          <a:bodyPr anchor="b">
            <a:normAutofit/>
          </a:bodyPr>
          <a:lstStyle>
            <a:lvl1pPr>
              <a:lnSpc>
                <a:spcPct val="80000"/>
              </a:lnSpc>
              <a:defRPr sz="24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39607EAE-BBAB-BD43-BDCF-F7562B04EA7C}"/>
              </a:ext>
            </a:extLst>
          </p:cNvPr>
          <p:cNvSpPr>
            <a:spLocks noGrp="1"/>
          </p:cNvSpPr>
          <p:nvPr>
            <p:ph type="body" sz="quarter" idx="10"/>
          </p:nvPr>
        </p:nvSpPr>
        <p:spPr>
          <a:xfrm>
            <a:off x="533400" y="2667000"/>
            <a:ext cx="4191000" cy="1309577"/>
          </a:xfrm>
        </p:spPr>
        <p:txBody>
          <a:bodyPr/>
          <a:lstStyle>
            <a:lvl1pPr marL="0" indent="0">
              <a:buNone/>
              <a:defRPr>
                <a:solidFill>
                  <a:schemeClr val="bg1"/>
                </a:solidFill>
              </a:defRPr>
            </a:lvl1pPr>
            <a:lvl2pPr marL="457200" indent="0">
              <a:buNone/>
              <a:defRPr/>
            </a:lvl2pPr>
          </a:lstStyle>
          <a:p>
            <a:pPr lvl="0"/>
            <a:r>
              <a:rPr lang="en-US"/>
              <a:t>Click to edit Master text styles</a:t>
            </a:r>
          </a:p>
        </p:txBody>
      </p:sp>
      <p:sp>
        <p:nvSpPr>
          <p:cNvPr id="5" name="Content Placeholder 3">
            <a:extLst>
              <a:ext uri="{FF2B5EF4-FFF2-40B4-BE49-F238E27FC236}">
                <a16:creationId xmlns:a16="http://schemas.microsoft.com/office/drawing/2014/main" id="{D3D6A64F-53B7-AF46-8407-7C327B4DD9DD}"/>
              </a:ext>
            </a:extLst>
          </p:cNvPr>
          <p:cNvSpPr>
            <a:spLocks noGrp="1"/>
          </p:cNvSpPr>
          <p:nvPr>
            <p:ph sz="quarter" idx="18"/>
          </p:nvPr>
        </p:nvSpPr>
        <p:spPr>
          <a:xfrm>
            <a:off x="533400" y="3981208"/>
            <a:ext cx="11125200" cy="1717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C5E175F5-692D-7247-B772-7406606B06F0}"/>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8" name="Graphic 7">
            <a:extLst>
              <a:ext uri="{FF2B5EF4-FFF2-40B4-BE49-F238E27FC236}">
                <a16:creationId xmlns:a16="http://schemas.microsoft.com/office/drawing/2014/main" id="{B2B12B45-8D03-B24C-8E07-5B5A7553EF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9" name="Graphic 9">
            <a:extLst>
              <a:ext uri="{FF2B5EF4-FFF2-40B4-BE49-F238E27FC236}">
                <a16:creationId xmlns:a16="http://schemas.microsoft.com/office/drawing/2014/main" id="{2FD2756D-4426-304F-8924-47DBDAB53446}"/>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0" name="Freeform 9">
              <a:extLst>
                <a:ext uri="{FF2B5EF4-FFF2-40B4-BE49-F238E27FC236}">
                  <a16:creationId xmlns:a16="http://schemas.microsoft.com/office/drawing/2014/main" id="{CDF021AD-CD35-C64F-971D-53E5D9941EF1}"/>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10">
              <a:extLst>
                <a:ext uri="{FF2B5EF4-FFF2-40B4-BE49-F238E27FC236}">
                  <a16:creationId xmlns:a16="http://schemas.microsoft.com/office/drawing/2014/main" id="{4782A3C9-412D-1C4B-AE65-E920C34FD892}"/>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2" name="Text Placeholder 3">
            <a:extLst>
              <a:ext uri="{FF2B5EF4-FFF2-40B4-BE49-F238E27FC236}">
                <a16:creationId xmlns:a16="http://schemas.microsoft.com/office/drawing/2014/main" id="{BDCE71AA-4138-E64F-83C8-5D5D887B2EF4}"/>
              </a:ext>
            </a:extLst>
          </p:cNvPr>
          <p:cNvSpPr>
            <a:spLocks noGrp="1"/>
          </p:cNvSpPr>
          <p:nvPr>
            <p:ph type="body" sz="quarter" idx="17" hasCustomPrompt="1"/>
          </p:nvPr>
        </p:nvSpPr>
        <p:spPr>
          <a:xfrm>
            <a:off x="381000" y="5908119"/>
            <a:ext cx="11468100" cy="228739"/>
          </a:xfrm>
        </p:spPr>
        <p:txBody>
          <a:bodyPr lIns="91440" tIns="45720" rIns="91440" bIns="45720" anchor="b">
            <a:normAutofit/>
          </a:bodyPr>
          <a:lstStyle>
            <a:lvl1pPr marL="0" indent="0">
              <a:buNone/>
              <a:defRPr sz="700" b="1">
                <a:solidFill>
                  <a:schemeClr val="bg1"/>
                </a:solidFill>
              </a:defRPr>
            </a:lvl1pPr>
            <a:lvl2pPr marL="457200" indent="0">
              <a:buNone/>
              <a:defRPr/>
            </a:lvl2pPr>
          </a:lstStyle>
          <a:p>
            <a:pPr lvl="0"/>
            <a:r>
              <a:rPr lang="en-US"/>
              <a:t>SOLUTION / PARTNER / PLATFORM / SERVICE LINE</a:t>
            </a:r>
          </a:p>
        </p:txBody>
      </p:sp>
    </p:spTree>
    <p:extLst>
      <p:ext uri="{BB962C8B-B14F-4D97-AF65-F5344CB8AC3E}">
        <p14:creationId xmlns:p14="http://schemas.microsoft.com/office/powerpoint/2010/main" val="3737368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ase Study - Mult-Page - Option 3">
    <p:bg>
      <p:bgPr>
        <a:solidFill>
          <a:schemeClr val="tx2"/>
        </a:solid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E6BF4D73-2FCD-A249-B4C8-90D5DA8CB9E1}"/>
              </a:ext>
            </a:extLst>
          </p:cNvPr>
          <p:cNvSpPr>
            <a:spLocks noGrp="1"/>
          </p:cNvSpPr>
          <p:nvPr>
            <p:ph type="pic" sz="quarter" idx="15" hasCustomPrompt="1"/>
          </p:nvPr>
        </p:nvSpPr>
        <p:spPr>
          <a:xfrm>
            <a:off x="533398" y="533400"/>
            <a:ext cx="5394960" cy="2897472"/>
          </a:xfrm>
          <a:prstGeom prst="rect">
            <a:avLst/>
          </a:prstGeom>
          <a:solidFill>
            <a:schemeClr val="tx1"/>
          </a:solidFill>
        </p:spPr>
        <p:txBody>
          <a:bodyPr anchor="ctr"/>
          <a:lstStyle>
            <a:lvl1pPr marL="0" indent="0" algn="ctr">
              <a:buNone/>
              <a:defRPr sz="1600" b="1">
                <a:solidFill>
                  <a:srgbClr val="FF644C"/>
                </a:solidFill>
              </a:defRPr>
            </a:lvl1pPr>
          </a:lstStyle>
          <a:p>
            <a:r>
              <a:rPr lang="en-US"/>
              <a:t>Image Here – set to 60% transparency if using text overlay</a:t>
            </a:r>
          </a:p>
        </p:txBody>
      </p:sp>
      <p:sp>
        <p:nvSpPr>
          <p:cNvPr id="17" name="Text Placeholder 3">
            <a:extLst>
              <a:ext uri="{FF2B5EF4-FFF2-40B4-BE49-F238E27FC236}">
                <a16:creationId xmlns:a16="http://schemas.microsoft.com/office/drawing/2014/main" id="{563A7399-F879-F74F-992C-8AFC02417C04}"/>
              </a:ext>
            </a:extLst>
          </p:cNvPr>
          <p:cNvSpPr>
            <a:spLocks noGrp="1"/>
          </p:cNvSpPr>
          <p:nvPr>
            <p:ph type="body" sz="quarter" idx="10" hasCustomPrompt="1"/>
          </p:nvPr>
        </p:nvSpPr>
        <p:spPr>
          <a:xfrm>
            <a:off x="6263636" y="3592031"/>
            <a:ext cx="5394960" cy="2124636"/>
          </a:xfrm>
        </p:spPr>
        <p:txBody>
          <a:bodyPr/>
          <a:lstStyle>
            <a:lvl1pPr marL="0" indent="0">
              <a:lnSpc>
                <a:spcPct val="150000"/>
              </a:lnSpc>
              <a:buNone/>
              <a:defRPr sz="1100">
                <a:solidFill>
                  <a:schemeClr val="bg1"/>
                </a:solidFill>
              </a:defRPr>
            </a:lvl1pPr>
            <a:lvl2pPr marL="457200" indent="0">
              <a:buNone/>
              <a:defRPr/>
            </a:lvl2pPr>
          </a:lstStyle>
          <a:p>
            <a:pPr lvl="0"/>
            <a:r>
              <a:rPr lang="en-US"/>
              <a:t>Approach goes here</a:t>
            </a:r>
          </a:p>
        </p:txBody>
      </p:sp>
      <p:sp>
        <p:nvSpPr>
          <p:cNvPr id="18" name="Text Placeholder 3">
            <a:extLst>
              <a:ext uri="{FF2B5EF4-FFF2-40B4-BE49-F238E27FC236}">
                <a16:creationId xmlns:a16="http://schemas.microsoft.com/office/drawing/2014/main" id="{68DA62F3-F515-9C4A-89AC-63FD3FA3380B}"/>
              </a:ext>
            </a:extLst>
          </p:cNvPr>
          <p:cNvSpPr>
            <a:spLocks noGrp="1"/>
          </p:cNvSpPr>
          <p:nvPr>
            <p:ph type="body" sz="quarter" idx="16" hasCustomPrompt="1"/>
          </p:nvPr>
        </p:nvSpPr>
        <p:spPr>
          <a:xfrm>
            <a:off x="533399" y="3592031"/>
            <a:ext cx="5385390" cy="2124636"/>
          </a:xfrm>
        </p:spPr>
        <p:txBody>
          <a:bodyPr/>
          <a:lstStyle>
            <a:lvl1pPr marL="0" indent="0">
              <a:lnSpc>
                <a:spcPct val="150000"/>
              </a:lnSpc>
              <a:buNone/>
              <a:defRPr sz="1100">
                <a:solidFill>
                  <a:schemeClr val="bg1"/>
                </a:solidFill>
              </a:defRPr>
            </a:lvl1pPr>
            <a:lvl2pPr marL="457200" indent="0">
              <a:buNone/>
              <a:defRPr/>
            </a:lvl2pPr>
          </a:lstStyle>
          <a:p>
            <a:pPr lvl="0"/>
            <a:r>
              <a:rPr lang="en-US"/>
              <a:t>Challenge goes here</a:t>
            </a:r>
          </a:p>
        </p:txBody>
      </p:sp>
      <p:sp>
        <p:nvSpPr>
          <p:cNvPr id="8" name="Picture Placeholder 6">
            <a:extLst>
              <a:ext uri="{FF2B5EF4-FFF2-40B4-BE49-F238E27FC236}">
                <a16:creationId xmlns:a16="http://schemas.microsoft.com/office/drawing/2014/main" id="{6BC42087-02F7-D54D-AEBA-0A8AC211C3B8}"/>
              </a:ext>
            </a:extLst>
          </p:cNvPr>
          <p:cNvSpPr>
            <a:spLocks noGrp="1"/>
          </p:cNvSpPr>
          <p:nvPr>
            <p:ph type="pic" sz="quarter" idx="19" hasCustomPrompt="1"/>
          </p:nvPr>
        </p:nvSpPr>
        <p:spPr>
          <a:xfrm>
            <a:off x="6263638" y="533400"/>
            <a:ext cx="5394960" cy="2895600"/>
          </a:xfrm>
          <a:prstGeom prst="rect">
            <a:avLst/>
          </a:prstGeom>
          <a:solidFill>
            <a:schemeClr val="tx1"/>
          </a:solidFill>
        </p:spPr>
        <p:txBody>
          <a:bodyPr anchor="ctr"/>
          <a:lstStyle>
            <a:lvl1pPr marL="0" indent="0" algn="ctr">
              <a:buNone/>
              <a:defRPr sz="1600" b="1">
                <a:solidFill>
                  <a:srgbClr val="FF644C"/>
                </a:solidFill>
              </a:defRPr>
            </a:lvl1pPr>
          </a:lstStyle>
          <a:p>
            <a:r>
              <a:rPr lang="en-US"/>
              <a:t>Image Here – set to 60% transparency if using text overlay</a:t>
            </a:r>
          </a:p>
        </p:txBody>
      </p:sp>
      <p:sp>
        <p:nvSpPr>
          <p:cNvPr id="10" name="TextBox 9">
            <a:extLst>
              <a:ext uri="{FF2B5EF4-FFF2-40B4-BE49-F238E27FC236}">
                <a16:creationId xmlns:a16="http://schemas.microsoft.com/office/drawing/2014/main" id="{F6944526-64FB-5745-A982-79453A614CF0}"/>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11" name="Graphic 10">
            <a:extLst>
              <a:ext uri="{FF2B5EF4-FFF2-40B4-BE49-F238E27FC236}">
                <a16:creationId xmlns:a16="http://schemas.microsoft.com/office/drawing/2014/main" id="{156EC9D8-BF10-1448-8A9A-37C6461E370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2" name="Graphic 9">
            <a:extLst>
              <a:ext uri="{FF2B5EF4-FFF2-40B4-BE49-F238E27FC236}">
                <a16:creationId xmlns:a16="http://schemas.microsoft.com/office/drawing/2014/main" id="{E758983E-47F8-AD49-827F-211C8FB3BEE9}"/>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3" name="Freeform 12">
              <a:extLst>
                <a:ext uri="{FF2B5EF4-FFF2-40B4-BE49-F238E27FC236}">
                  <a16:creationId xmlns:a16="http://schemas.microsoft.com/office/drawing/2014/main" id="{973A0768-A4CB-E248-B538-0BDCD69FF3EF}"/>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13">
              <a:extLst>
                <a:ext uri="{FF2B5EF4-FFF2-40B4-BE49-F238E27FC236}">
                  <a16:creationId xmlns:a16="http://schemas.microsoft.com/office/drawing/2014/main" id="{51E37DD9-64BC-E44F-B52C-5CC4F05D9625}"/>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9" name="Text Placeholder 3">
            <a:extLst>
              <a:ext uri="{FF2B5EF4-FFF2-40B4-BE49-F238E27FC236}">
                <a16:creationId xmlns:a16="http://schemas.microsoft.com/office/drawing/2014/main" id="{745DABA7-82A8-444F-983D-8972240F4D31}"/>
              </a:ext>
            </a:extLst>
          </p:cNvPr>
          <p:cNvSpPr>
            <a:spLocks noGrp="1"/>
          </p:cNvSpPr>
          <p:nvPr>
            <p:ph type="body" sz="quarter" idx="17" hasCustomPrompt="1"/>
          </p:nvPr>
        </p:nvSpPr>
        <p:spPr>
          <a:xfrm>
            <a:off x="381000" y="5908119"/>
            <a:ext cx="11468100" cy="228739"/>
          </a:xfrm>
        </p:spPr>
        <p:txBody>
          <a:bodyPr lIns="91440" tIns="45720" rIns="91440" bIns="45720" anchor="b">
            <a:normAutofit/>
          </a:bodyPr>
          <a:lstStyle>
            <a:lvl1pPr marL="0" indent="0">
              <a:buNone/>
              <a:defRPr sz="700" b="1">
                <a:solidFill>
                  <a:schemeClr val="bg1"/>
                </a:solidFill>
              </a:defRPr>
            </a:lvl1pPr>
            <a:lvl2pPr marL="457200" indent="0">
              <a:buNone/>
              <a:defRPr/>
            </a:lvl2pPr>
          </a:lstStyle>
          <a:p>
            <a:pPr lvl="0"/>
            <a:r>
              <a:rPr lang="en-US"/>
              <a:t>SOLUTION / PARTNER / PLATFORM / SERVICE LINE</a:t>
            </a:r>
          </a:p>
        </p:txBody>
      </p:sp>
    </p:spTree>
    <p:extLst>
      <p:ext uri="{BB962C8B-B14F-4D97-AF65-F5344CB8AC3E}">
        <p14:creationId xmlns:p14="http://schemas.microsoft.com/office/powerpoint/2010/main" val="455367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ase Study - Mult-Page - Option 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434D-C885-4249-9CB2-921D5220CB7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F29981BD-A4E1-4744-ABE0-C37BFF61FAF5}"/>
              </a:ext>
            </a:extLst>
          </p:cNvPr>
          <p:cNvSpPr>
            <a:spLocks noGrp="1"/>
          </p:cNvSpPr>
          <p:nvPr>
            <p:ph sz="quarter" idx="10"/>
          </p:nvPr>
        </p:nvSpPr>
        <p:spPr>
          <a:xfrm>
            <a:off x="533400" y="1219200"/>
            <a:ext cx="11125200" cy="46624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FEF330E-FB69-274E-A9A6-51902086343A}"/>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7" name="Graphic 6">
            <a:extLst>
              <a:ext uri="{FF2B5EF4-FFF2-40B4-BE49-F238E27FC236}">
                <a16:creationId xmlns:a16="http://schemas.microsoft.com/office/drawing/2014/main" id="{9A84ADBE-D81A-8E49-9E3B-9B34CA0718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8" name="Graphic 9">
            <a:extLst>
              <a:ext uri="{FF2B5EF4-FFF2-40B4-BE49-F238E27FC236}">
                <a16:creationId xmlns:a16="http://schemas.microsoft.com/office/drawing/2014/main" id="{49F53821-6864-D544-8234-B33D53D2F2F0}"/>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9" name="Freeform 8">
              <a:extLst>
                <a:ext uri="{FF2B5EF4-FFF2-40B4-BE49-F238E27FC236}">
                  <a16:creationId xmlns:a16="http://schemas.microsoft.com/office/drawing/2014/main" id="{A2CA3EB4-43A0-7C45-9774-DD68395496A9}"/>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solidFill>
              <a:schemeClr val="bg1"/>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 name="Freeform 9">
              <a:extLst>
                <a:ext uri="{FF2B5EF4-FFF2-40B4-BE49-F238E27FC236}">
                  <a16:creationId xmlns:a16="http://schemas.microsoft.com/office/drawing/2014/main" id="{8D546CC7-D5C2-0B49-9BB3-C9271FA912C7}"/>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1" name="Text Placeholder 3">
            <a:extLst>
              <a:ext uri="{FF2B5EF4-FFF2-40B4-BE49-F238E27FC236}">
                <a16:creationId xmlns:a16="http://schemas.microsoft.com/office/drawing/2014/main" id="{172795B2-9534-EC4E-96DC-8D5E40EFFBEE}"/>
              </a:ext>
            </a:extLst>
          </p:cNvPr>
          <p:cNvSpPr>
            <a:spLocks noGrp="1"/>
          </p:cNvSpPr>
          <p:nvPr>
            <p:ph type="body" sz="quarter" idx="17" hasCustomPrompt="1"/>
          </p:nvPr>
        </p:nvSpPr>
        <p:spPr>
          <a:xfrm>
            <a:off x="381000" y="5908119"/>
            <a:ext cx="11468100" cy="228739"/>
          </a:xfrm>
        </p:spPr>
        <p:txBody>
          <a:bodyPr lIns="91440" tIns="45720" rIns="91440" bIns="45720" anchor="b">
            <a:normAutofit/>
          </a:bodyPr>
          <a:lstStyle>
            <a:lvl1pPr marL="0" indent="0">
              <a:buNone/>
              <a:defRPr sz="700" b="1">
                <a:solidFill>
                  <a:schemeClr val="bg1"/>
                </a:solidFill>
              </a:defRPr>
            </a:lvl1pPr>
            <a:lvl2pPr marL="457200" indent="0">
              <a:buNone/>
              <a:defRPr/>
            </a:lvl2pPr>
          </a:lstStyle>
          <a:p>
            <a:pPr lvl="0"/>
            <a:r>
              <a:rPr lang="en-US"/>
              <a:t>SOLUTION / PARTNER / PLATFORM / SERVICE LINE</a:t>
            </a:r>
          </a:p>
        </p:txBody>
      </p:sp>
    </p:spTree>
    <p:extLst>
      <p:ext uri="{BB962C8B-B14F-4D97-AF65-F5344CB8AC3E}">
        <p14:creationId xmlns:p14="http://schemas.microsoft.com/office/powerpoint/2010/main" val="93187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1B876D-140A-A646-9E95-8CA988F4773F}"/>
              </a:ext>
            </a:extLst>
          </p:cNvPr>
          <p:cNvSpPr txBox="1"/>
          <p:nvPr/>
        </p:nvSpPr>
        <p:spPr>
          <a:xfrm>
            <a:off x="9144001" y="6248401"/>
            <a:ext cx="2743200" cy="380994"/>
          </a:xfrm>
          <a:prstGeom prst="rect">
            <a:avLst/>
          </a:prstGeom>
          <a:noFill/>
        </p:spPr>
        <p:txBody>
          <a:bodyPr wrap="square" bIns="0" rtlCol="0" anchor="b">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0" i="0">
                <a:solidFill>
                  <a:srgbClr val="41547D"/>
                </a:solidFill>
                <a:latin typeface="Proxima Nova" panose="02000506030000020004" pitchFamily="2" charset="0"/>
                <a:ea typeface="Calibri Light" charset="0"/>
                <a:cs typeface="Arial" panose="020B0604020202020204" pitchFamily="34" charset="0"/>
              </a:rPr>
              <a:t>© 2021 Merkle, Inc. All Rights Reserved. Confidential.</a:t>
            </a:r>
          </a:p>
        </p:txBody>
      </p:sp>
      <p:pic>
        <p:nvPicPr>
          <p:cNvPr id="21" name="Graphic 20">
            <a:extLst>
              <a:ext uri="{FF2B5EF4-FFF2-40B4-BE49-F238E27FC236}">
                <a16:creationId xmlns:a16="http://schemas.microsoft.com/office/drawing/2014/main" id="{AA814E73-1E19-D845-AD4D-65B0A58B49E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3769" y="3004881"/>
            <a:ext cx="1544461" cy="848238"/>
          </a:xfrm>
          <a:prstGeom prst="rect">
            <a:avLst/>
          </a:prstGeom>
        </p:spPr>
      </p:pic>
      <p:sp>
        <p:nvSpPr>
          <p:cNvPr id="4" name="TextBox 3">
            <a:extLst>
              <a:ext uri="{FF2B5EF4-FFF2-40B4-BE49-F238E27FC236}">
                <a16:creationId xmlns:a16="http://schemas.microsoft.com/office/drawing/2014/main" id="{ED1E3BED-2524-A842-A122-2778324BCF10}"/>
              </a:ext>
            </a:extLst>
          </p:cNvPr>
          <p:cNvSpPr txBox="1"/>
          <p:nvPr userDrawn="1"/>
        </p:nvSpPr>
        <p:spPr>
          <a:xfrm>
            <a:off x="9144001" y="6248401"/>
            <a:ext cx="2743200" cy="380994"/>
          </a:xfrm>
          <a:prstGeom prst="rect">
            <a:avLst/>
          </a:prstGeom>
          <a:noFill/>
        </p:spPr>
        <p:txBody>
          <a:bodyPr wrap="square" bIns="0" rtlCol="0" anchor="b">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800" b="0" i="0">
                <a:solidFill>
                  <a:srgbClr val="41547D"/>
                </a:solidFill>
                <a:latin typeface="Proxima Nova" panose="02000506030000020004" pitchFamily="2" charset="0"/>
                <a:ea typeface="Calibri Light" charset="0"/>
                <a:cs typeface="Arial" panose="020B0604020202020204" pitchFamily="34" charset="0"/>
              </a:rPr>
              <a:t>© 2021 Merkle, Inc. All Rights Reserved. Confidential.</a:t>
            </a:r>
          </a:p>
        </p:txBody>
      </p:sp>
      <p:pic>
        <p:nvPicPr>
          <p:cNvPr id="5" name="Graphic 4">
            <a:extLst>
              <a:ext uri="{FF2B5EF4-FFF2-40B4-BE49-F238E27FC236}">
                <a16:creationId xmlns:a16="http://schemas.microsoft.com/office/drawing/2014/main" id="{F822423E-8DB2-7F42-B13B-037A9A03CF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3769" y="3004881"/>
            <a:ext cx="1544461" cy="848238"/>
          </a:xfrm>
          <a:prstGeom prst="rect">
            <a:avLst/>
          </a:prstGeom>
        </p:spPr>
      </p:pic>
    </p:spTree>
    <p:extLst>
      <p:ext uri="{BB962C8B-B14F-4D97-AF65-F5344CB8AC3E}">
        <p14:creationId xmlns:p14="http://schemas.microsoft.com/office/powerpoint/2010/main" val="211638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1936786"/>
            <a:ext cx="11125200" cy="2870201"/>
          </a:xfrm>
        </p:spPr>
        <p:txBody>
          <a:bodyPr anchor="ctr">
            <a:noAutofit/>
          </a:bodyPr>
          <a:lstStyle>
            <a:lvl1pPr>
              <a:lnSpc>
                <a:spcPct val="80000"/>
              </a:lnSpc>
              <a:defRPr sz="8800">
                <a:solidFill>
                  <a:schemeClr val="accent1"/>
                </a:solidFill>
              </a:defRPr>
            </a:lvl1pPr>
          </a:lstStyle>
          <a:p>
            <a:r>
              <a:rPr lang="en-US"/>
              <a:t>CLICK TO EDIT </a:t>
            </a:r>
            <a:br>
              <a:rPr lang="en-US"/>
            </a:br>
            <a:r>
              <a:rPr lang="en-US"/>
              <a:t>TITLE STYLE</a:t>
            </a:r>
          </a:p>
        </p:txBody>
      </p:sp>
      <p:sp>
        <p:nvSpPr>
          <p:cNvPr id="8" name="TextBox 7">
            <a:extLst>
              <a:ext uri="{FF2B5EF4-FFF2-40B4-BE49-F238E27FC236}">
                <a16:creationId xmlns:a16="http://schemas.microsoft.com/office/drawing/2014/main" id="{BAA1D963-996B-D141-94F8-1CB868F97111}"/>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mn-lt"/>
                <a:cs typeface="+mn-cs"/>
              </a:rPr>
              <a:t> </a:t>
            </a:r>
            <a:r>
              <a:rPr lang="en-US" sz="800" b="0" i="0">
                <a:solidFill>
                  <a:schemeClr val="bg1"/>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1"/>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mn-lt"/>
              <a:ea typeface="Calibri Light" charset="0"/>
              <a:cs typeface="Arial" panose="020B0604020202020204" pitchFamily="34" charset="0"/>
            </a:endParaRPr>
          </a:p>
        </p:txBody>
      </p:sp>
      <p:pic>
        <p:nvPicPr>
          <p:cNvPr id="14" name="Graphic 13">
            <a:extLst>
              <a:ext uri="{FF2B5EF4-FFF2-40B4-BE49-F238E27FC236}">
                <a16:creationId xmlns:a16="http://schemas.microsoft.com/office/drawing/2014/main" id="{D5E377DC-EA97-F049-9604-1C53115BDF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5" name="Graphic 9">
            <a:extLst>
              <a:ext uri="{FF2B5EF4-FFF2-40B4-BE49-F238E27FC236}">
                <a16:creationId xmlns:a16="http://schemas.microsoft.com/office/drawing/2014/main" id="{426C3361-D758-084D-AA28-A2F58C4FE712}"/>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6" name="Freeform 15">
              <a:extLst>
                <a:ext uri="{FF2B5EF4-FFF2-40B4-BE49-F238E27FC236}">
                  <a16:creationId xmlns:a16="http://schemas.microsoft.com/office/drawing/2014/main" id="{8939CEB5-B45B-634C-996A-98D984086A26}"/>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Freeform 16">
              <a:extLst>
                <a:ext uri="{FF2B5EF4-FFF2-40B4-BE49-F238E27FC236}">
                  <a16:creationId xmlns:a16="http://schemas.microsoft.com/office/drawing/2014/main" id="{21333E39-6209-7348-A9A3-69978C034C79}"/>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26012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4ED2-BE9E-5A4D-8979-FA06EFD126F3}"/>
              </a:ext>
            </a:extLst>
          </p:cNvPr>
          <p:cNvSpPr>
            <a:spLocks noGrp="1"/>
          </p:cNvSpPr>
          <p:nvPr>
            <p:ph type="title" hasCustomPrompt="1"/>
          </p:nvPr>
        </p:nvSpPr>
        <p:spPr>
          <a:xfrm>
            <a:off x="533400" y="1936786"/>
            <a:ext cx="11125200" cy="2870201"/>
          </a:xfrm>
        </p:spPr>
        <p:txBody>
          <a:bodyPr anchor="ctr">
            <a:noAutofit/>
          </a:bodyPr>
          <a:lstStyle>
            <a:lvl1pPr>
              <a:lnSpc>
                <a:spcPct val="80000"/>
              </a:lnSpc>
              <a:defRPr sz="8800">
                <a:solidFill>
                  <a:schemeClr val="accent5"/>
                </a:solidFill>
              </a:defRPr>
            </a:lvl1pPr>
          </a:lstStyle>
          <a:p>
            <a:r>
              <a:rPr lang="en-US"/>
              <a:t>CLICK TO EDIT </a:t>
            </a:r>
            <a:br>
              <a:rPr lang="en-US"/>
            </a:br>
            <a:r>
              <a:rPr lang="en-US"/>
              <a:t>TITLE STYLE</a:t>
            </a:r>
          </a:p>
        </p:txBody>
      </p:sp>
      <p:sp>
        <p:nvSpPr>
          <p:cNvPr id="8" name="TextBox 7">
            <a:extLst>
              <a:ext uri="{FF2B5EF4-FFF2-40B4-BE49-F238E27FC236}">
                <a16:creationId xmlns:a16="http://schemas.microsoft.com/office/drawing/2014/main" id="{4348E248-43D4-8849-A25C-7B6344088391}"/>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EBD"/>
                </a:solidFill>
                <a:effectLst/>
                <a:uLnTx/>
                <a:uFillTx/>
                <a:latin typeface="+mn-lt"/>
                <a:cs typeface="+mn-cs"/>
              </a:rPr>
              <a:t>      </a:t>
            </a:r>
            <a:r>
              <a:rPr lang="en-US" sz="800" b="0" i="0">
                <a:solidFill>
                  <a:srgbClr val="AEAEBD"/>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8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a:solidFill>
                <a:schemeClr val="bg2">
                  <a:lumMod val="75000"/>
                </a:schemeClr>
              </a:solidFill>
              <a:latin typeface="+mn-lt"/>
              <a:ea typeface="Calibri Light" charset="0"/>
              <a:cs typeface="Arial" panose="020B0604020202020204" pitchFamily="34" charset="0"/>
            </a:endParaRPr>
          </a:p>
        </p:txBody>
      </p:sp>
      <p:pic>
        <p:nvPicPr>
          <p:cNvPr id="10" name="Graphic 9">
            <a:extLst>
              <a:ext uri="{FF2B5EF4-FFF2-40B4-BE49-F238E27FC236}">
                <a16:creationId xmlns:a16="http://schemas.microsoft.com/office/drawing/2014/main" id="{4138CAB5-28C7-8947-88B2-7B02B0E8AD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55764" y="6527975"/>
            <a:ext cx="1080445" cy="125445"/>
          </a:xfrm>
          <a:prstGeom prst="rect">
            <a:avLst/>
          </a:prstGeom>
        </p:spPr>
      </p:pic>
      <p:grpSp>
        <p:nvGrpSpPr>
          <p:cNvPr id="11" name="Graphic 9">
            <a:extLst>
              <a:ext uri="{FF2B5EF4-FFF2-40B4-BE49-F238E27FC236}">
                <a16:creationId xmlns:a16="http://schemas.microsoft.com/office/drawing/2014/main" id="{23E2B4BE-7E93-D349-B8DC-C5E814AE9E87}"/>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6" name="Freeform 15">
              <a:extLst>
                <a:ext uri="{FF2B5EF4-FFF2-40B4-BE49-F238E27FC236}">
                  <a16:creationId xmlns:a16="http://schemas.microsoft.com/office/drawing/2014/main" id="{990358AF-4F9E-064C-9559-B50912C6522D}"/>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Freeform 16">
              <a:extLst>
                <a:ext uri="{FF2B5EF4-FFF2-40B4-BE49-F238E27FC236}">
                  <a16:creationId xmlns:a16="http://schemas.microsoft.com/office/drawing/2014/main" id="{EDE2E6F6-5172-3C49-B64C-2D1F081DB4A2}"/>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8319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F13D4ECF-F96D-6F47-A14E-BA97CB8593D0}"/>
              </a:ext>
            </a:extLst>
          </p:cNvPr>
          <p:cNvSpPr>
            <a:spLocks noGrp="1"/>
          </p:cNvSpPr>
          <p:nvPr>
            <p:ph type="body" sz="quarter" idx="10"/>
          </p:nvPr>
        </p:nvSpPr>
        <p:spPr/>
        <p:txBody>
          <a:bodyPr/>
          <a:lstStyle>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22695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35571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2.sv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730ED-7B9D-40FC-B1E0-F1125DD90F87}"/>
              </a:ext>
            </a:extLst>
          </p:cNvPr>
          <p:cNvSpPr>
            <a:spLocks noGrp="1"/>
          </p:cNvSpPr>
          <p:nvPr>
            <p:ph type="title"/>
          </p:nvPr>
        </p:nvSpPr>
        <p:spPr>
          <a:xfrm>
            <a:off x="533400" y="533400"/>
            <a:ext cx="11125200" cy="609600"/>
          </a:xfrm>
          <a:prstGeom prst="rect">
            <a:avLst/>
          </a:prstGeom>
        </p:spPr>
        <p:txBody>
          <a:bodyPr vert="horz" lIns="91440" tIns="45720" rIns="91440" bIns="45720" rtlCol="0" anchor="ctr">
            <a:no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F1B16267-223E-41DF-97C0-3C5C64CF28FE}"/>
              </a:ext>
            </a:extLst>
          </p:cNvPr>
          <p:cNvSpPr>
            <a:spLocks noGrp="1"/>
          </p:cNvSpPr>
          <p:nvPr>
            <p:ph type="body" idx="1"/>
          </p:nvPr>
        </p:nvSpPr>
        <p:spPr>
          <a:xfrm>
            <a:off x="533400" y="1219200"/>
            <a:ext cx="11125200" cy="4800599"/>
          </a:xfrm>
          <a:prstGeom prst="rect">
            <a:avLst/>
          </a:prstGeom>
        </p:spPr>
        <p:txBody>
          <a:bodyPr vert="horz" lIns="91440" tIns="45720" rIns="91440" bIns="45720" rtlCol="0">
            <a:noAutofit/>
          </a:bodyPr>
          <a:lstStyle/>
          <a:p>
            <a:pPr lvl="0"/>
            <a:r>
              <a:rPr lang="en-US"/>
              <a:t>Click to edit Master text styles</a:t>
            </a:r>
          </a:p>
        </p:txBody>
      </p:sp>
      <p:sp>
        <p:nvSpPr>
          <p:cNvPr id="6" name="TextBox 5">
            <a:extLst>
              <a:ext uri="{FF2B5EF4-FFF2-40B4-BE49-F238E27FC236}">
                <a16:creationId xmlns:a16="http://schemas.microsoft.com/office/drawing/2014/main" id="{0F89AE7F-24B1-A64B-B288-B6C5E8A9B846}"/>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chemeClr val="bg2">
                    <a:lumMod val="75000"/>
                  </a:schemeClr>
                </a:solidFill>
                <a:effectLst/>
                <a:uLnTx/>
                <a:uFillTx/>
                <a:latin typeface="+mn-lt"/>
                <a:cs typeface="+mn-cs"/>
              </a:rPr>
              <a:t>   </a:t>
            </a:r>
            <a:r>
              <a:rPr lang="en-US" sz="700" b="0" i="0">
                <a:solidFill>
                  <a:schemeClr val="bg2"/>
                </a:solidFill>
                <a:latin typeface="Proxima Nova" panose="02000506030000020004" pitchFamily="2" charset="0"/>
                <a:ea typeface="Calibri Light" charset="0"/>
                <a:cs typeface="Arial" panose="020B0604020202020204" pitchFamily="34" charset="0"/>
              </a:rPr>
              <a:t>© 2021 Merkle, Inc. All Rights Reserved. Confidential.       </a:t>
            </a:r>
            <a:fld id="{03BDFC0B-CFB1-084E-A5D1-50420B235E65}" type="slidenum">
              <a:rPr kumimoji="0" lang="en-US" sz="7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700" b="0" i="0">
              <a:solidFill>
                <a:schemeClr val="bg2">
                  <a:lumMod val="75000"/>
                </a:schemeClr>
              </a:solidFill>
              <a:latin typeface="+mn-lt"/>
              <a:ea typeface="Calibri Light" charset="0"/>
              <a:cs typeface="Arial" panose="020B0604020202020204" pitchFamily="34" charset="0"/>
            </a:endParaRPr>
          </a:p>
        </p:txBody>
      </p:sp>
      <p:pic>
        <p:nvPicPr>
          <p:cNvPr id="10" name="Graphic 9">
            <a:extLst>
              <a:ext uri="{FF2B5EF4-FFF2-40B4-BE49-F238E27FC236}">
                <a16:creationId xmlns:a16="http://schemas.microsoft.com/office/drawing/2014/main" id="{9550841B-A252-5F4D-9EAC-6D0D7C2963B7}"/>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555764" y="6527975"/>
            <a:ext cx="1080445" cy="125445"/>
          </a:xfrm>
          <a:prstGeom prst="rect">
            <a:avLst/>
          </a:prstGeom>
        </p:spPr>
      </p:pic>
      <p:grpSp>
        <p:nvGrpSpPr>
          <p:cNvPr id="11" name="Graphic 9">
            <a:extLst>
              <a:ext uri="{FF2B5EF4-FFF2-40B4-BE49-F238E27FC236}">
                <a16:creationId xmlns:a16="http://schemas.microsoft.com/office/drawing/2014/main" id="{75CFE780-DAEC-4044-B29C-40AC27B6F95B}"/>
              </a:ext>
            </a:extLst>
          </p:cNvPr>
          <p:cNvGrpSpPr>
            <a:grpSpLocks noChangeAspect="1"/>
          </p:cNvGrpSpPr>
          <p:nvPr userDrawn="1"/>
        </p:nvGrpSpPr>
        <p:grpSpPr>
          <a:xfrm>
            <a:off x="419100" y="6489951"/>
            <a:ext cx="249134" cy="136828"/>
            <a:chOff x="11484948" y="313034"/>
            <a:chExt cx="401233" cy="220363"/>
          </a:xfrm>
          <a:solidFill>
            <a:schemeClr val="accent1"/>
          </a:solidFill>
        </p:grpSpPr>
        <p:sp>
          <p:nvSpPr>
            <p:cNvPr id="12" name="Freeform 11">
              <a:extLst>
                <a:ext uri="{FF2B5EF4-FFF2-40B4-BE49-F238E27FC236}">
                  <a16:creationId xmlns:a16="http://schemas.microsoft.com/office/drawing/2014/main" id="{1FA5A613-D2E2-9A44-BA5F-861C7C8D23EA}"/>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12">
              <a:extLst>
                <a:ext uri="{FF2B5EF4-FFF2-40B4-BE49-F238E27FC236}">
                  <a16:creationId xmlns:a16="http://schemas.microsoft.com/office/drawing/2014/main" id="{07F88CAB-3584-724B-8D43-511524117D9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99661557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6" r:id="rId3"/>
    <p:sldLayoutId id="2147483657" r:id="rId4"/>
    <p:sldLayoutId id="2147483658" r:id="rId5"/>
    <p:sldLayoutId id="2147483659" r:id="rId6"/>
    <p:sldLayoutId id="2147483660" r:id="rId7"/>
    <p:sldLayoutId id="2147483667" r:id="rId8"/>
    <p:sldLayoutId id="2147483668" r:id="rId9"/>
    <p:sldLayoutId id="2147483671" r:id="rId10"/>
    <p:sldLayoutId id="2147483672" r:id="rId11"/>
    <p:sldLayoutId id="2147483673" r:id="rId12"/>
    <p:sldLayoutId id="2147483674" r:id="rId13"/>
    <p:sldLayoutId id="2147483669" r:id="rId14"/>
    <p:sldLayoutId id="2147483670" r:id="rId15"/>
    <p:sldLayoutId id="2147483675" r:id="rId16"/>
    <p:sldLayoutId id="2147483661" r:id="rId17"/>
    <p:sldLayoutId id="2147483662" r:id="rId18"/>
    <p:sldLayoutId id="2147483663" r:id="rId19"/>
    <p:sldLayoutId id="2147483664" r:id="rId20"/>
    <p:sldLayoutId id="2147483665" r:id="rId21"/>
    <p:sldLayoutId id="2147483666" r:id="rId22"/>
    <p:sldLayoutId id="2147483676" r:id="rId23"/>
    <p:sldLayoutId id="2147483677" r:id="rId24"/>
    <p:sldLayoutId id="2147483678" r:id="rId25"/>
    <p:sldLayoutId id="2147483679" r:id="rId26"/>
    <p:sldLayoutId id="2147483680" r:id="rId27"/>
    <p:sldLayoutId id="2147483655" r:id="rId28"/>
    <p:sldLayoutId id="2147483711" r:id="rId29"/>
    <p:sldLayoutId id="2147483712" r:id="rId30"/>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192" userDrawn="1">
          <p15:clr>
            <a:srgbClr val="F26B43"/>
          </p15:clr>
        </p15:guide>
        <p15:guide id="4" orient="horz" pos="3936" userDrawn="1">
          <p15:clr>
            <a:srgbClr val="F26B43"/>
          </p15:clr>
        </p15:guide>
        <p15:guide id="5" orient="horz" pos="4176" userDrawn="1">
          <p15:clr>
            <a:srgbClr val="F26B43"/>
          </p15:clr>
        </p15:guide>
        <p15:guide id="6" pos="264" userDrawn="1">
          <p15:clr>
            <a:srgbClr val="FDE53C"/>
          </p15:clr>
        </p15:guide>
        <p15:guide id="7" pos="7416" userDrawn="1">
          <p15:clr>
            <a:srgbClr val="FDE53C"/>
          </p15:clr>
        </p15:guide>
        <p15:guide id="8" orient="horz" pos="3864" userDrawn="1">
          <p15:clr>
            <a:srgbClr val="FDE53C"/>
          </p15:clr>
        </p15:guide>
        <p15:guide id="9" orient="horz" pos="264" userDrawn="1">
          <p15:clr>
            <a:srgbClr val="FDE53C"/>
          </p15:clr>
        </p15:guide>
        <p15:guide id="10" orient="horz" pos="336" userDrawn="1">
          <p15:clr>
            <a:srgbClr val="5ACBF0"/>
          </p15:clr>
        </p15:guide>
        <p15:guide id="11" orient="horz" pos="3792" userDrawn="1">
          <p15:clr>
            <a:srgbClr val="5ACBF0"/>
          </p15:clr>
        </p15:guide>
        <p15:guide id="12" pos="336" userDrawn="1">
          <p15:clr>
            <a:srgbClr val="5ACBF0"/>
          </p15:clr>
        </p15:guide>
        <p15:guide id="13" pos="7344" userDrawn="1">
          <p15:clr>
            <a:srgbClr val="5ACBF0"/>
          </p15:clr>
        </p15:guide>
        <p15:guide id="14" orient="horz" pos="768" userDrawn="1">
          <p15:clr>
            <a:srgbClr val="5ACBF0"/>
          </p15:clr>
        </p15:guide>
        <p15:guide id="15" orient="horz" pos="720" userDrawn="1">
          <p15:clr>
            <a:srgbClr val="5ACBF0"/>
          </p15:clr>
        </p15:guide>
        <p15:guide id="16" orient="horz" pos="2160" userDrawn="1">
          <p15:clr>
            <a:srgbClr val="A4A3A4"/>
          </p15:clr>
        </p15:guide>
        <p15:guide id="17" pos="384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730ED-7B9D-40FC-B1E0-F1125DD90F87}"/>
              </a:ext>
            </a:extLst>
          </p:cNvPr>
          <p:cNvSpPr>
            <a:spLocks noGrp="1"/>
          </p:cNvSpPr>
          <p:nvPr>
            <p:ph type="title"/>
          </p:nvPr>
        </p:nvSpPr>
        <p:spPr>
          <a:xfrm>
            <a:off x="533400" y="533400"/>
            <a:ext cx="11125200" cy="609600"/>
          </a:xfrm>
          <a:prstGeom prst="rect">
            <a:avLst/>
          </a:prstGeom>
        </p:spPr>
        <p:txBody>
          <a:bodyPr vert="horz" lIns="91440" tIns="45720" rIns="91440" bIns="45720" rtlCol="0" anchor="ctr">
            <a:no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F1B16267-223E-41DF-97C0-3C5C64CF28FE}"/>
              </a:ext>
            </a:extLst>
          </p:cNvPr>
          <p:cNvSpPr>
            <a:spLocks noGrp="1"/>
          </p:cNvSpPr>
          <p:nvPr>
            <p:ph type="body" idx="1"/>
          </p:nvPr>
        </p:nvSpPr>
        <p:spPr>
          <a:xfrm>
            <a:off x="533400" y="1219200"/>
            <a:ext cx="11125200" cy="4800599"/>
          </a:xfrm>
          <a:prstGeom prst="rect">
            <a:avLst/>
          </a:prstGeom>
        </p:spPr>
        <p:txBody>
          <a:bodyPr vert="horz" lIns="91440" tIns="45720" rIns="91440" bIns="45720" rtlCol="0">
            <a:noAutofit/>
          </a:bodyPr>
          <a:lstStyle/>
          <a:p>
            <a:pPr lvl="0"/>
            <a:r>
              <a:rPr lang="en-US"/>
              <a:t>Click to edit Master text styles</a:t>
            </a:r>
          </a:p>
        </p:txBody>
      </p:sp>
      <p:sp>
        <p:nvSpPr>
          <p:cNvPr id="6" name="TextBox 5">
            <a:extLst>
              <a:ext uri="{FF2B5EF4-FFF2-40B4-BE49-F238E27FC236}">
                <a16:creationId xmlns:a16="http://schemas.microsoft.com/office/drawing/2014/main" id="{0F89AE7F-24B1-A64B-B288-B6C5E8A9B846}"/>
              </a:ext>
            </a:extLst>
          </p:cNvPr>
          <p:cNvSpPr txBox="1"/>
          <p:nvPr/>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7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700" b="0" i="0">
              <a:solidFill>
                <a:schemeClr val="bg2">
                  <a:lumMod val="75000"/>
                </a:schemeClr>
              </a:solidFill>
              <a:latin typeface="+mn-lt"/>
              <a:ea typeface="Calibri Light" charset="0"/>
              <a:cs typeface="Arial" panose="020B0604020202020204" pitchFamily="34" charset="0"/>
            </a:endParaRPr>
          </a:p>
        </p:txBody>
      </p:sp>
      <p:pic>
        <p:nvPicPr>
          <p:cNvPr id="10" name="Graphic 9">
            <a:extLst>
              <a:ext uri="{FF2B5EF4-FFF2-40B4-BE49-F238E27FC236}">
                <a16:creationId xmlns:a16="http://schemas.microsoft.com/office/drawing/2014/main" id="{9550841B-A252-5F4D-9EAC-6D0D7C2963B7}"/>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5555764" y="6527975"/>
            <a:ext cx="1080445" cy="125445"/>
          </a:xfrm>
          <a:prstGeom prst="rect">
            <a:avLst/>
          </a:prstGeom>
        </p:spPr>
      </p:pic>
      <p:grpSp>
        <p:nvGrpSpPr>
          <p:cNvPr id="11" name="Graphic 9">
            <a:extLst>
              <a:ext uri="{FF2B5EF4-FFF2-40B4-BE49-F238E27FC236}">
                <a16:creationId xmlns:a16="http://schemas.microsoft.com/office/drawing/2014/main" id="{75CFE780-DAEC-4044-B29C-40AC27B6F95B}"/>
              </a:ext>
            </a:extLst>
          </p:cNvPr>
          <p:cNvGrpSpPr>
            <a:grpSpLocks noChangeAspect="1"/>
          </p:cNvGrpSpPr>
          <p:nvPr/>
        </p:nvGrpSpPr>
        <p:grpSpPr>
          <a:xfrm>
            <a:off x="419100" y="6489951"/>
            <a:ext cx="249134" cy="136828"/>
            <a:chOff x="11484948" y="313034"/>
            <a:chExt cx="401233" cy="220363"/>
          </a:xfrm>
          <a:solidFill>
            <a:schemeClr val="accent1"/>
          </a:solidFill>
        </p:grpSpPr>
        <p:sp>
          <p:nvSpPr>
            <p:cNvPr id="12" name="Freeform 11">
              <a:extLst>
                <a:ext uri="{FF2B5EF4-FFF2-40B4-BE49-F238E27FC236}">
                  <a16:creationId xmlns:a16="http://schemas.microsoft.com/office/drawing/2014/main" id="{1FA5A613-D2E2-9A44-BA5F-861C7C8D23EA}"/>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12">
              <a:extLst>
                <a:ext uri="{FF2B5EF4-FFF2-40B4-BE49-F238E27FC236}">
                  <a16:creationId xmlns:a16="http://schemas.microsoft.com/office/drawing/2014/main" id="{07F88CAB-3584-724B-8D43-511524117D9C}"/>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9" name="TextBox 8">
            <a:extLst>
              <a:ext uri="{FF2B5EF4-FFF2-40B4-BE49-F238E27FC236}">
                <a16:creationId xmlns:a16="http://schemas.microsoft.com/office/drawing/2014/main" id="{A90C8A3C-DD41-F348-BAAE-28579DC164C9}"/>
              </a:ext>
            </a:extLst>
          </p:cNvPr>
          <p:cNvSpPr txBox="1"/>
          <p:nvPr userDrawn="1"/>
        </p:nvSpPr>
        <p:spPr>
          <a:xfrm>
            <a:off x="7796752" y="6324600"/>
            <a:ext cx="4058444" cy="304795"/>
          </a:xfrm>
          <a:prstGeom prst="rect">
            <a:avLst/>
          </a:prstGeom>
          <a:noFill/>
        </p:spPr>
        <p:txBody>
          <a:bodyPr wrap="square" bIns="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BDFC0B-CFB1-084E-A5D1-50420B235E65}" type="slidenum">
              <a:rPr kumimoji="0" lang="en-US" sz="700" b="0" i="0" u="none" strike="noStrike" kern="1200" cap="none" spc="0" normalizeH="0" baseline="0" noProof="0" smtClean="0">
                <a:ln>
                  <a:noFill/>
                </a:ln>
                <a:solidFill>
                  <a:schemeClr val="bg2">
                    <a:lumMod val="75000"/>
                  </a:scheme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700" b="0" i="0">
              <a:solidFill>
                <a:schemeClr val="bg2">
                  <a:lumMod val="75000"/>
                </a:schemeClr>
              </a:solidFill>
              <a:latin typeface="+mn-lt"/>
              <a:ea typeface="Calibri Light" charset="0"/>
              <a:cs typeface="Arial" panose="020B0604020202020204" pitchFamily="34" charset="0"/>
            </a:endParaRPr>
          </a:p>
        </p:txBody>
      </p:sp>
    </p:spTree>
    <p:extLst>
      <p:ext uri="{BB962C8B-B14F-4D97-AF65-F5344CB8AC3E}">
        <p14:creationId xmlns:p14="http://schemas.microsoft.com/office/powerpoint/2010/main" val="22323234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3936">
          <p15:clr>
            <a:srgbClr val="F26B43"/>
          </p15:clr>
        </p15:guide>
        <p15:guide id="22" orient="horz" pos="4176">
          <p15:clr>
            <a:srgbClr val="F26B43"/>
          </p15:clr>
        </p15:guide>
        <p15:guide id="27" orient="horz" pos="336">
          <p15:clr>
            <a:srgbClr val="5ACBF0"/>
          </p15:clr>
        </p15:guide>
        <p15:guide id="28" orient="horz" pos="3792">
          <p15:clr>
            <a:srgbClr val="5ACBF0"/>
          </p15:clr>
        </p15:guide>
        <p15:guide id="29" pos="336">
          <p15:clr>
            <a:srgbClr val="5ACBF0"/>
          </p15:clr>
        </p15:guide>
        <p15:guide id="30" pos="7344">
          <p15:clr>
            <a:srgbClr val="5ACBF0"/>
          </p15:clr>
        </p15:guide>
        <p15:guide id="31" orient="horz" pos="768">
          <p15:clr>
            <a:srgbClr val="5ACBF0"/>
          </p15:clr>
        </p15:guide>
        <p15:guide id="32" orient="horz" pos="720">
          <p15:clr>
            <a:srgbClr val="5ACBF0"/>
          </p15:clr>
        </p15:guide>
        <p15:guide id="33" orient="horz" pos="2160">
          <p15:clr>
            <a:srgbClr val="FDE53C"/>
          </p15:clr>
        </p15:guide>
        <p15:guide id="34" pos="3840">
          <p15:clr>
            <a:srgbClr val="FDE53C"/>
          </p15:clr>
        </p15:guide>
        <p15:guide id="35" pos="1366">
          <p15:clr>
            <a:srgbClr val="A4A3A4"/>
          </p15:clr>
        </p15:guide>
        <p15:guide id="36" pos="1533">
          <p15:clr>
            <a:srgbClr val="A4A3A4"/>
          </p15:clr>
        </p15:guide>
        <p15:guide id="37" pos="2561">
          <p15:clr>
            <a:srgbClr val="A4A3A4"/>
          </p15:clr>
        </p15:guide>
        <p15:guide id="38" pos="2729">
          <p15:clr>
            <a:srgbClr val="A4A3A4"/>
          </p15:clr>
        </p15:guide>
        <p15:guide id="39" pos="3756">
          <p15:clr>
            <a:srgbClr val="A4A3A4"/>
          </p15:clr>
        </p15:guide>
        <p15:guide id="40" pos="3927">
          <p15:clr>
            <a:srgbClr val="A4A3A4"/>
          </p15:clr>
        </p15:guide>
        <p15:guide id="41" pos="4957">
          <p15:clr>
            <a:srgbClr val="A4A3A4"/>
          </p15:clr>
        </p15:guide>
        <p15:guide id="42" pos="5122">
          <p15:clr>
            <a:srgbClr val="A4A3A4"/>
          </p15:clr>
        </p15:guide>
        <p15:guide id="43" pos="6153">
          <p15:clr>
            <a:srgbClr val="A4A3A4"/>
          </p15:clr>
        </p15:guide>
        <p15:guide id="44" pos="6320">
          <p15:clr>
            <a:srgbClr val="A4A3A4"/>
          </p15:clr>
        </p15:guide>
        <p15:guide id="45" pos="240">
          <p15:clr>
            <a:srgbClr val="FDE53C"/>
          </p15:clr>
        </p15:guide>
        <p15:guide id="46" pos="340">
          <p15:clr>
            <a:srgbClr val="FDE53C"/>
          </p15:clr>
        </p15:guide>
        <p15:guide id="47" pos="7464">
          <p15:clr>
            <a:srgbClr val="FDE53C"/>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0.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static.googleusercontent.com/media/guidelines.raterhub.com/en/searchqualityevaluatorguidelines.pdf" TargetMode="External"/><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28AE5873-8F28-4899-9CEE-B551F024E96A}"/>
              </a:ext>
            </a:extLst>
          </p:cNvPr>
          <p:cNvSpPr>
            <a:spLocks noGrp="1"/>
          </p:cNvSpPr>
          <p:nvPr>
            <p:ph type="title"/>
          </p:nvPr>
        </p:nvSpPr>
        <p:spPr>
          <a:xfrm>
            <a:off x="188231" y="2385199"/>
            <a:ext cx="11515848" cy="2870201"/>
          </a:xfrm>
        </p:spPr>
        <p:txBody>
          <a:bodyPr/>
          <a:lstStyle/>
          <a:p>
            <a:pPr>
              <a:lnSpc>
                <a:spcPct val="70000"/>
              </a:lnSpc>
            </a:pPr>
            <a:r>
              <a:rPr lang="en-US" sz="8800">
                <a:solidFill>
                  <a:srgbClr val="FF644C"/>
                </a:solidFill>
              </a:rPr>
              <a:t>E-A-T YOUR WAY </a:t>
            </a:r>
            <a:r>
              <a:rPr lang="en-US" sz="8800">
                <a:solidFill>
                  <a:srgbClr val="FF0000"/>
                </a:solidFill>
              </a:rPr>
              <a:t>TO SEO SUCCESS!</a:t>
            </a:r>
            <a:br>
              <a:rPr lang="en-US" sz="8800"/>
            </a:br>
            <a:endParaRPr lang="en-US" sz="8800"/>
          </a:p>
        </p:txBody>
      </p:sp>
      <p:sp>
        <p:nvSpPr>
          <p:cNvPr id="8" name="TextBox 7">
            <a:extLst>
              <a:ext uri="{FF2B5EF4-FFF2-40B4-BE49-F238E27FC236}">
                <a16:creationId xmlns:a16="http://schemas.microsoft.com/office/drawing/2014/main" id="{4194632B-5634-42BF-BE07-7718DC2E31E5}"/>
              </a:ext>
            </a:extLst>
          </p:cNvPr>
          <p:cNvSpPr txBox="1"/>
          <p:nvPr/>
        </p:nvSpPr>
        <p:spPr>
          <a:xfrm>
            <a:off x="1992043" y="4367504"/>
            <a:ext cx="97120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chemeClr val="tx1">
                    <a:lumMod val="50000"/>
                    <a:lumOff val="50000"/>
                  </a:schemeClr>
                </a:solidFill>
                <a:ea typeface="+mn-lt"/>
                <a:cs typeface="+mn-lt"/>
              </a:rPr>
              <a:t>Merkle </a:t>
            </a:r>
            <a:r>
              <a:rPr lang="en-US" b="1" err="1">
                <a:solidFill>
                  <a:schemeClr val="tx1">
                    <a:lumMod val="50000"/>
                    <a:lumOff val="50000"/>
                  </a:schemeClr>
                </a:solidFill>
                <a:ea typeface="+mn-lt"/>
                <a:cs typeface="+mn-lt"/>
              </a:rPr>
              <a:t>Sokrati’s</a:t>
            </a:r>
            <a:r>
              <a:rPr lang="en-US" b="1">
                <a:solidFill>
                  <a:schemeClr val="tx1">
                    <a:lumMod val="50000"/>
                    <a:lumOff val="50000"/>
                  </a:schemeClr>
                </a:solidFill>
                <a:ea typeface="+mn-lt"/>
                <a:cs typeface="+mn-lt"/>
              </a:rPr>
              <a:t> 2022 Best SEO Practices</a:t>
            </a:r>
            <a:endParaRPr lang="en-US" b="1">
              <a:solidFill>
                <a:schemeClr val="tx1">
                  <a:lumMod val="50000"/>
                  <a:lumOff val="50000"/>
                </a:schemeClr>
              </a:solidFill>
            </a:endParaRPr>
          </a:p>
        </p:txBody>
      </p:sp>
    </p:spTree>
    <p:extLst>
      <p:ext uri="{BB962C8B-B14F-4D97-AF65-F5344CB8AC3E}">
        <p14:creationId xmlns:p14="http://schemas.microsoft.com/office/powerpoint/2010/main" val="645097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184">
            <a:extLst>
              <a:ext uri="{FF2B5EF4-FFF2-40B4-BE49-F238E27FC236}">
                <a16:creationId xmlns:a16="http://schemas.microsoft.com/office/drawing/2014/main" id="{CF9F761D-5D14-4FAF-BC9D-4E682BCF94BB}"/>
              </a:ext>
            </a:extLst>
          </p:cNvPr>
          <p:cNvSpPr/>
          <p:nvPr/>
        </p:nvSpPr>
        <p:spPr>
          <a:xfrm>
            <a:off x="0" y="-29574"/>
            <a:ext cx="12192000" cy="3314597"/>
          </a:xfrm>
          <a:prstGeom prst="rect">
            <a:avLst/>
          </a:prstGeom>
          <a:solidFill>
            <a:srgbClr val="FD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69A5AD-346D-2548-BDE6-F3E85D56728C}"/>
              </a:ext>
            </a:extLst>
          </p:cNvPr>
          <p:cNvSpPr>
            <a:spLocks noGrp="1"/>
          </p:cNvSpPr>
          <p:nvPr>
            <p:ph type="title"/>
          </p:nvPr>
        </p:nvSpPr>
        <p:spPr>
          <a:xfrm>
            <a:off x="1310068" y="3542593"/>
            <a:ext cx="6434239" cy="1315278"/>
          </a:xfrm>
        </p:spPr>
        <p:txBody>
          <a:bodyPr>
            <a:normAutofit/>
          </a:bodyPr>
          <a:lstStyle/>
          <a:p>
            <a:pPr algn="l"/>
            <a:r>
              <a:rPr lang="en-US" sz="4400">
                <a:solidFill>
                  <a:schemeClr val="accent2"/>
                </a:solidFill>
              </a:rPr>
              <a:t>EVALUATION</a:t>
            </a:r>
            <a:r>
              <a:rPr lang="en-US" sz="4400">
                <a:solidFill>
                  <a:srgbClr val="FF644C"/>
                </a:solidFill>
              </a:rPr>
              <a:t> OF E-A-T IN SEO?</a:t>
            </a:r>
          </a:p>
        </p:txBody>
      </p:sp>
      <p:grpSp>
        <p:nvGrpSpPr>
          <p:cNvPr id="56" name="Graphic 3">
            <a:extLst>
              <a:ext uri="{FF2B5EF4-FFF2-40B4-BE49-F238E27FC236}">
                <a16:creationId xmlns:a16="http://schemas.microsoft.com/office/drawing/2014/main" id="{35B4C006-4789-44F9-8C06-0A082880C9B4}"/>
              </a:ext>
            </a:extLst>
          </p:cNvPr>
          <p:cNvGrpSpPr/>
          <p:nvPr/>
        </p:nvGrpSpPr>
        <p:grpSpPr>
          <a:xfrm>
            <a:off x="396032" y="3600307"/>
            <a:ext cx="914036" cy="1118278"/>
            <a:chOff x="3946525" y="479425"/>
            <a:chExt cx="742315" cy="920750"/>
          </a:xfrm>
          <a:solidFill>
            <a:srgbClr val="7F7F7F"/>
          </a:solidFill>
        </p:grpSpPr>
        <p:sp>
          <p:nvSpPr>
            <p:cNvPr id="57" name="Freeform 82">
              <a:extLst>
                <a:ext uri="{FF2B5EF4-FFF2-40B4-BE49-F238E27FC236}">
                  <a16:creationId xmlns:a16="http://schemas.microsoft.com/office/drawing/2014/main" id="{11CE1306-5B39-46D3-9151-30DE4A00A7DB}"/>
                </a:ext>
              </a:extLst>
            </p:cNvPr>
            <p:cNvSpPr/>
            <p:nvPr/>
          </p:nvSpPr>
          <p:spPr>
            <a:xfrm>
              <a:off x="3962171" y="495300"/>
              <a:ext cx="710890" cy="889000"/>
            </a:xfrm>
            <a:custGeom>
              <a:avLst/>
              <a:gdLst>
                <a:gd name="connsiteX0" fmla="*/ 354559 w 710890"/>
                <a:gd name="connsiteY0" fmla="*/ 889000 h 889000"/>
                <a:gd name="connsiteX1" fmla="*/ 352654 w 710890"/>
                <a:gd name="connsiteY1" fmla="*/ 889000 h 889000"/>
                <a:gd name="connsiteX2" fmla="*/ 209144 w 710890"/>
                <a:gd name="connsiteY2" fmla="*/ 870585 h 889000"/>
                <a:gd name="connsiteX3" fmla="*/ 204699 w 710890"/>
                <a:gd name="connsiteY3" fmla="*/ 869315 h 889000"/>
                <a:gd name="connsiteX4" fmla="*/ 6579 w 710890"/>
                <a:gd name="connsiteY4" fmla="*/ 755650 h 889000"/>
                <a:gd name="connsiteX5" fmla="*/ 229 w 710890"/>
                <a:gd name="connsiteY5" fmla="*/ 747395 h 889000"/>
                <a:gd name="connsiteX6" fmla="*/ 2769 w 710890"/>
                <a:gd name="connsiteY6" fmla="*/ 737235 h 889000"/>
                <a:gd name="connsiteX7" fmla="*/ 111354 w 710890"/>
                <a:gd name="connsiteY7" fmla="*/ 594995 h 889000"/>
                <a:gd name="connsiteX8" fmla="*/ 120244 w 710890"/>
                <a:gd name="connsiteY8" fmla="*/ 589915 h 889000"/>
                <a:gd name="connsiteX9" fmla="*/ 129769 w 710890"/>
                <a:gd name="connsiteY9" fmla="*/ 593725 h 889000"/>
                <a:gd name="connsiteX10" fmla="*/ 230734 w 710890"/>
                <a:gd name="connsiteY10" fmla="*/ 653415 h 889000"/>
                <a:gd name="connsiteX11" fmla="*/ 352654 w 710890"/>
                <a:gd name="connsiteY11" fmla="*/ 680720 h 889000"/>
                <a:gd name="connsiteX12" fmla="*/ 441554 w 710890"/>
                <a:gd name="connsiteY12" fmla="*/ 653415 h 889000"/>
                <a:gd name="connsiteX13" fmla="*/ 400914 w 710890"/>
                <a:gd name="connsiteY13" fmla="*/ 549275 h 889000"/>
                <a:gd name="connsiteX14" fmla="*/ 227559 w 710890"/>
                <a:gd name="connsiteY14" fmla="*/ 545465 h 889000"/>
                <a:gd name="connsiteX15" fmla="*/ 218034 w 710890"/>
                <a:gd name="connsiteY15" fmla="*/ 542290 h 889000"/>
                <a:gd name="connsiteX16" fmla="*/ 213589 w 710890"/>
                <a:gd name="connsiteY16" fmla="*/ 532765 h 889000"/>
                <a:gd name="connsiteX17" fmla="*/ 213589 w 710890"/>
                <a:gd name="connsiteY17" fmla="*/ 346710 h 889000"/>
                <a:gd name="connsiteX18" fmla="*/ 217399 w 710890"/>
                <a:gd name="connsiteY18" fmla="*/ 337185 h 889000"/>
                <a:gd name="connsiteX19" fmla="*/ 226924 w 710890"/>
                <a:gd name="connsiteY19" fmla="*/ 334010 h 889000"/>
                <a:gd name="connsiteX20" fmla="*/ 400914 w 710890"/>
                <a:gd name="connsiteY20" fmla="*/ 335280 h 889000"/>
                <a:gd name="connsiteX21" fmla="*/ 441554 w 710890"/>
                <a:gd name="connsiteY21" fmla="*/ 237490 h 889000"/>
                <a:gd name="connsiteX22" fmla="*/ 352019 w 710890"/>
                <a:gd name="connsiteY22" fmla="*/ 210185 h 889000"/>
                <a:gd name="connsiteX23" fmla="*/ 230734 w 710890"/>
                <a:gd name="connsiteY23" fmla="*/ 229235 h 889000"/>
                <a:gd name="connsiteX24" fmla="*/ 133579 w 710890"/>
                <a:gd name="connsiteY24" fmla="*/ 288925 h 889000"/>
                <a:gd name="connsiteX25" fmla="*/ 124054 w 710890"/>
                <a:gd name="connsiteY25" fmla="*/ 292100 h 889000"/>
                <a:gd name="connsiteX26" fmla="*/ 115164 w 710890"/>
                <a:gd name="connsiteY26" fmla="*/ 287020 h 889000"/>
                <a:gd name="connsiteX27" fmla="*/ 13564 w 710890"/>
                <a:gd name="connsiteY27" fmla="*/ 155575 h 889000"/>
                <a:gd name="connsiteX28" fmla="*/ 11024 w 710890"/>
                <a:gd name="connsiteY28" fmla="*/ 145415 h 889000"/>
                <a:gd name="connsiteX29" fmla="*/ 16739 w 710890"/>
                <a:gd name="connsiteY29" fmla="*/ 137160 h 889000"/>
                <a:gd name="connsiteX30" fmla="*/ 203429 w 710890"/>
                <a:gd name="connsiteY30" fmla="*/ 19685 h 889000"/>
                <a:gd name="connsiteX31" fmla="*/ 208509 w 710890"/>
                <a:gd name="connsiteY31" fmla="*/ 17780 h 889000"/>
                <a:gd name="connsiteX32" fmla="*/ 351384 w 710890"/>
                <a:gd name="connsiteY32" fmla="*/ 0 h 889000"/>
                <a:gd name="connsiteX33" fmla="*/ 354559 w 710890"/>
                <a:gd name="connsiteY33" fmla="*/ 0 h 889000"/>
                <a:gd name="connsiteX34" fmla="*/ 498069 w 710890"/>
                <a:gd name="connsiteY34" fmla="*/ 17780 h 889000"/>
                <a:gd name="connsiteX35" fmla="*/ 503149 w 710890"/>
                <a:gd name="connsiteY35" fmla="*/ 19685 h 889000"/>
                <a:gd name="connsiteX36" fmla="*/ 673329 w 710890"/>
                <a:gd name="connsiteY36" fmla="*/ 126365 h 889000"/>
                <a:gd name="connsiteX37" fmla="*/ 679044 w 710890"/>
                <a:gd name="connsiteY37" fmla="*/ 137160 h 889000"/>
                <a:gd name="connsiteX38" fmla="*/ 676504 w 710890"/>
                <a:gd name="connsiteY38" fmla="*/ 328930 h 889000"/>
                <a:gd name="connsiteX39" fmla="*/ 670789 w 710890"/>
                <a:gd name="connsiteY39" fmla="*/ 339725 h 889000"/>
                <a:gd name="connsiteX40" fmla="*/ 530454 w 710890"/>
                <a:gd name="connsiteY40" fmla="*/ 429895 h 889000"/>
                <a:gd name="connsiteX41" fmla="*/ 670154 w 710890"/>
                <a:gd name="connsiteY41" fmla="*/ 504825 h 889000"/>
                <a:gd name="connsiteX42" fmla="*/ 676504 w 710890"/>
                <a:gd name="connsiteY42" fmla="*/ 514350 h 889000"/>
                <a:gd name="connsiteX43" fmla="*/ 710794 w 710890"/>
                <a:gd name="connsiteY43" fmla="*/ 742315 h 889000"/>
                <a:gd name="connsiteX44" fmla="*/ 704444 w 710890"/>
                <a:gd name="connsiteY44" fmla="*/ 755015 h 889000"/>
                <a:gd name="connsiteX45" fmla="*/ 503149 w 710890"/>
                <a:gd name="connsiteY45" fmla="*/ 869950 h 889000"/>
                <a:gd name="connsiteX46" fmla="*/ 498704 w 710890"/>
                <a:gd name="connsiteY46" fmla="*/ 871220 h 889000"/>
                <a:gd name="connsiteX47" fmla="*/ 355829 w 710890"/>
                <a:gd name="connsiteY47" fmla="*/ 889000 h 889000"/>
                <a:gd name="connsiteX48" fmla="*/ 354559 w 710890"/>
                <a:gd name="connsiteY48" fmla="*/ 889000 h 889000"/>
                <a:gd name="connsiteX49" fmla="*/ 214859 w 710890"/>
                <a:gd name="connsiteY49" fmla="*/ 845820 h 889000"/>
                <a:gd name="connsiteX50" fmla="*/ 354559 w 710890"/>
                <a:gd name="connsiteY50" fmla="*/ 863600 h 889000"/>
                <a:gd name="connsiteX51" fmla="*/ 494259 w 710890"/>
                <a:gd name="connsiteY51" fmla="*/ 846455 h 889000"/>
                <a:gd name="connsiteX52" fmla="*/ 686029 w 710890"/>
                <a:gd name="connsiteY52" fmla="*/ 737235 h 889000"/>
                <a:gd name="connsiteX53" fmla="*/ 654279 w 710890"/>
                <a:gd name="connsiteY53" fmla="*/ 523875 h 889000"/>
                <a:gd name="connsiteX54" fmla="*/ 501244 w 710890"/>
                <a:gd name="connsiteY54" fmla="*/ 441960 h 889000"/>
                <a:gd name="connsiteX55" fmla="*/ 494259 w 710890"/>
                <a:gd name="connsiteY55" fmla="*/ 431165 h 889000"/>
                <a:gd name="connsiteX56" fmla="*/ 499974 w 710890"/>
                <a:gd name="connsiteY56" fmla="*/ 419735 h 889000"/>
                <a:gd name="connsiteX57" fmla="*/ 653009 w 710890"/>
                <a:gd name="connsiteY57" fmla="*/ 321945 h 889000"/>
                <a:gd name="connsiteX58" fmla="*/ 655549 w 710890"/>
                <a:gd name="connsiteY58" fmla="*/ 144145 h 889000"/>
                <a:gd name="connsiteX59" fmla="*/ 493624 w 710890"/>
                <a:gd name="connsiteY59" fmla="*/ 42545 h 889000"/>
                <a:gd name="connsiteX60" fmla="*/ 353924 w 710890"/>
                <a:gd name="connsiteY60" fmla="*/ 25400 h 889000"/>
                <a:gd name="connsiteX61" fmla="*/ 215494 w 710890"/>
                <a:gd name="connsiteY61" fmla="*/ 42545 h 889000"/>
                <a:gd name="connsiteX62" fmla="*/ 42774 w 710890"/>
                <a:gd name="connsiteY62" fmla="*/ 151130 h 889000"/>
                <a:gd name="connsiteX63" fmla="*/ 127864 w 710890"/>
                <a:gd name="connsiteY63" fmla="*/ 260985 h 889000"/>
                <a:gd name="connsiteX64" fmla="*/ 221844 w 710890"/>
                <a:gd name="connsiteY64" fmla="*/ 205105 h 889000"/>
                <a:gd name="connsiteX65" fmla="*/ 225654 w 710890"/>
                <a:gd name="connsiteY65" fmla="*/ 203835 h 889000"/>
                <a:gd name="connsiteX66" fmla="*/ 352019 w 710890"/>
                <a:gd name="connsiteY66" fmla="*/ 184150 h 889000"/>
                <a:gd name="connsiteX67" fmla="*/ 357734 w 710890"/>
                <a:gd name="connsiteY67" fmla="*/ 184785 h 889000"/>
                <a:gd name="connsiteX68" fmla="*/ 463144 w 710890"/>
                <a:gd name="connsiteY68" fmla="*/ 217170 h 889000"/>
                <a:gd name="connsiteX69" fmla="*/ 470764 w 710890"/>
                <a:gd name="connsiteY69" fmla="*/ 224155 h 889000"/>
                <a:gd name="connsiteX70" fmla="*/ 470764 w 710890"/>
                <a:gd name="connsiteY70" fmla="*/ 234315 h 889000"/>
                <a:gd name="connsiteX71" fmla="*/ 421869 w 710890"/>
                <a:gd name="connsiteY71" fmla="*/ 353060 h 889000"/>
                <a:gd name="connsiteX72" fmla="*/ 410439 w 710890"/>
                <a:gd name="connsiteY72" fmla="*/ 360680 h 889000"/>
                <a:gd name="connsiteX73" fmla="*/ 239624 w 710890"/>
                <a:gd name="connsiteY73" fmla="*/ 360045 h 889000"/>
                <a:gd name="connsiteX74" fmla="*/ 239624 w 710890"/>
                <a:gd name="connsiteY74" fmla="*/ 520700 h 889000"/>
                <a:gd name="connsiteX75" fmla="*/ 411074 w 710890"/>
                <a:gd name="connsiteY75" fmla="*/ 524510 h 889000"/>
                <a:gd name="connsiteX76" fmla="*/ 422504 w 710890"/>
                <a:gd name="connsiteY76" fmla="*/ 532765 h 889000"/>
                <a:gd name="connsiteX77" fmla="*/ 471399 w 710890"/>
                <a:gd name="connsiteY77" fmla="*/ 657225 h 889000"/>
                <a:gd name="connsiteX78" fmla="*/ 470764 w 710890"/>
                <a:gd name="connsiteY78" fmla="*/ 667385 h 889000"/>
                <a:gd name="connsiteX79" fmla="*/ 463144 w 710890"/>
                <a:gd name="connsiteY79" fmla="*/ 673735 h 889000"/>
                <a:gd name="connsiteX80" fmla="*/ 357734 w 710890"/>
                <a:gd name="connsiteY80" fmla="*/ 706120 h 889000"/>
                <a:gd name="connsiteX81" fmla="*/ 351384 w 710890"/>
                <a:gd name="connsiteY81" fmla="*/ 706120 h 889000"/>
                <a:gd name="connsiteX82" fmla="*/ 225019 w 710890"/>
                <a:gd name="connsiteY82" fmla="*/ 677545 h 889000"/>
                <a:gd name="connsiteX83" fmla="*/ 223114 w 710890"/>
                <a:gd name="connsiteY83" fmla="*/ 676910 h 889000"/>
                <a:gd name="connsiteX84" fmla="*/ 124054 w 710890"/>
                <a:gd name="connsiteY84" fmla="*/ 621030 h 889000"/>
                <a:gd name="connsiteX85" fmla="*/ 31979 w 710890"/>
                <a:gd name="connsiteY85" fmla="*/ 741045 h 889000"/>
                <a:gd name="connsiteX86" fmla="*/ 214859 w 710890"/>
                <a:gd name="connsiteY86" fmla="*/ 84582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0890" h="889000">
                  <a:moveTo>
                    <a:pt x="354559" y="889000"/>
                  </a:moveTo>
                  <a:cubicBezTo>
                    <a:pt x="353924" y="889000"/>
                    <a:pt x="353289" y="889000"/>
                    <a:pt x="352654" y="889000"/>
                  </a:cubicBezTo>
                  <a:lnTo>
                    <a:pt x="209144" y="870585"/>
                  </a:lnTo>
                  <a:cubicBezTo>
                    <a:pt x="207239" y="870585"/>
                    <a:pt x="205969" y="869950"/>
                    <a:pt x="204699" y="869315"/>
                  </a:cubicBezTo>
                  <a:lnTo>
                    <a:pt x="6579" y="755650"/>
                  </a:lnTo>
                  <a:cubicBezTo>
                    <a:pt x="3404" y="753745"/>
                    <a:pt x="864" y="750570"/>
                    <a:pt x="229" y="747395"/>
                  </a:cubicBezTo>
                  <a:cubicBezTo>
                    <a:pt x="-406" y="743585"/>
                    <a:pt x="229" y="739775"/>
                    <a:pt x="2769" y="737235"/>
                  </a:cubicBezTo>
                  <a:lnTo>
                    <a:pt x="111354" y="594995"/>
                  </a:lnTo>
                  <a:cubicBezTo>
                    <a:pt x="113259" y="591820"/>
                    <a:pt x="117069" y="590550"/>
                    <a:pt x="120244" y="589915"/>
                  </a:cubicBezTo>
                  <a:cubicBezTo>
                    <a:pt x="124054" y="589915"/>
                    <a:pt x="127229" y="591185"/>
                    <a:pt x="129769" y="593725"/>
                  </a:cubicBezTo>
                  <a:cubicBezTo>
                    <a:pt x="158344" y="621665"/>
                    <a:pt x="221844" y="649605"/>
                    <a:pt x="230734" y="653415"/>
                  </a:cubicBezTo>
                  <a:lnTo>
                    <a:pt x="352654" y="680720"/>
                  </a:lnTo>
                  <a:lnTo>
                    <a:pt x="441554" y="653415"/>
                  </a:lnTo>
                  <a:lnTo>
                    <a:pt x="400914" y="549275"/>
                  </a:lnTo>
                  <a:cubicBezTo>
                    <a:pt x="334874" y="547370"/>
                    <a:pt x="236449" y="544830"/>
                    <a:pt x="227559" y="545465"/>
                  </a:cubicBezTo>
                  <a:cubicBezTo>
                    <a:pt x="223749" y="546100"/>
                    <a:pt x="220574" y="544830"/>
                    <a:pt x="218034" y="542290"/>
                  </a:cubicBezTo>
                  <a:cubicBezTo>
                    <a:pt x="215494" y="539750"/>
                    <a:pt x="213589" y="536575"/>
                    <a:pt x="213589" y="532765"/>
                  </a:cubicBezTo>
                  <a:lnTo>
                    <a:pt x="213589" y="346710"/>
                  </a:lnTo>
                  <a:cubicBezTo>
                    <a:pt x="213589" y="342900"/>
                    <a:pt x="214859" y="339725"/>
                    <a:pt x="217399" y="337185"/>
                  </a:cubicBezTo>
                  <a:cubicBezTo>
                    <a:pt x="219939" y="334645"/>
                    <a:pt x="223749" y="333375"/>
                    <a:pt x="226924" y="334010"/>
                  </a:cubicBezTo>
                  <a:cubicBezTo>
                    <a:pt x="239624" y="334645"/>
                    <a:pt x="349479" y="335280"/>
                    <a:pt x="400914" y="335280"/>
                  </a:cubicBezTo>
                  <a:lnTo>
                    <a:pt x="441554" y="237490"/>
                  </a:lnTo>
                  <a:lnTo>
                    <a:pt x="352019" y="210185"/>
                  </a:lnTo>
                  <a:lnTo>
                    <a:pt x="230734" y="229235"/>
                  </a:lnTo>
                  <a:cubicBezTo>
                    <a:pt x="219939" y="234315"/>
                    <a:pt x="162154" y="263525"/>
                    <a:pt x="133579" y="288925"/>
                  </a:cubicBezTo>
                  <a:cubicBezTo>
                    <a:pt x="131039" y="291465"/>
                    <a:pt x="127229" y="292100"/>
                    <a:pt x="124054" y="292100"/>
                  </a:cubicBezTo>
                  <a:cubicBezTo>
                    <a:pt x="120244" y="291465"/>
                    <a:pt x="117069" y="290195"/>
                    <a:pt x="115164" y="287020"/>
                  </a:cubicBezTo>
                  <a:lnTo>
                    <a:pt x="13564" y="155575"/>
                  </a:lnTo>
                  <a:cubicBezTo>
                    <a:pt x="11659" y="153035"/>
                    <a:pt x="10389" y="149225"/>
                    <a:pt x="11024" y="145415"/>
                  </a:cubicBezTo>
                  <a:cubicBezTo>
                    <a:pt x="11659" y="141605"/>
                    <a:pt x="13564" y="139065"/>
                    <a:pt x="16739" y="137160"/>
                  </a:cubicBezTo>
                  <a:lnTo>
                    <a:pt x="203429" y="19685"/>
                  </a:lnTo>
                  <a:cubicBezTo>
                    <a:pt x="204699" y="18415"/>
                    <a:pt x="206604" y="17780"/>
                    <a:pt x="208509" y="17780"/>
                  </a:cubicBezTo>
                  <a:lnTo>
                    <a:pt x="351384" y="0"/>
                  </a:lnTo>
                  <a:cubicBezTo>
                    <a:pt x="352654" y="0"/>
                    <a:pt x="353289" y="0"/>
                    <a:pt x="354559" y="0"/>
                  </a:cubicBezTo>
                  <a:lnTo>
                    <a:pt x="498069" y="17780"/>
                  </a:lnTo>
                  <a:cubicBezTo>
                    <a:pt x="499974" y="17780"/>
                    <a:pt x="501879" y="18415"/>
                    <a:pt x="503149" y="19685"/>
                  </a:cubicBezTo>
                  <a:lnTo>
                    <a:pt x="673329" y="126365"/>
                  </a:lnTo>
                  <a:cubicBezTo>
                    <a:pt x="677139" y="128905"/>
                    <a:pt x="679044" y="132715"/>
                    <a:pt x="679044" y="137160"/>
                  </a:cubicBezTo>
                  <a:lnTo>
                    <a:pt x="676504" y="328930"/>
                  </a:lnTo>
                  <a:cubicBezTo>
                    <a:pt x="676504" y="333375"/>
                    <a:pt x="673964" y="337185"/>
                    <a:pt x="670789" y="339725"/>
                  </a:cubicBezTo>
                  <a:lnTo>
                    <a:pt x="530454" y="429895"/>
                  </a:lnTo>
                  <a:lnTo>
                    <a:pt x="670154" y="504825"/>
                  </a:lnTo>
                  <a:cubicBezTo>
                    <a:pt x="673964" y="506730"/>
                    <a:pt x="675869" y="509905"/>
                    <a:pt x="676504" y="514350"/>
                  </a:cubicBezTo>
                  <a:lnTo>
                    <a:pt x="710794" y="742315"/>
                  </a:lnTo>
                  <a:cubicBezTo>
                    <a:pt x="711429" y="747395"/>
                    <a:pt x="708889" y="752475"/>
                    <a:pt x="704444" y="755015"/>
                  </a:cubicBezTo>
                  <a:lnTo>
                    <a:pt x="503149" y="869950"/>
                  </a:lnTo>
                  <a:cubicBezTo>
                    <a:pt x="501879" y="870585"/>
                    <a:pt x="499974" y="871220"/>
                    <a:pt x="498704" y="871220"/>
                  </a:cubicBezTo>
                  <a:lnTo>
                    <a:pt x="355829" y="889000"/>
                  </a:lnTo>
                  <a:cubicBezTo>
                    <a:pt x="355829" y="889000"/>
                    <a:pt x="355194" y="889000"/>
                    <a:pt x="354559" y="889000"/>
                  </a:cubicBezTo>
                  <a:close/>
                  <a:moveTo>
                    <a:pt x="214859" y="845820"/>
                  </a:moveTo>
                  <a:lnTo>
                    <a:pt x="354559" y="863600"/>
                  </a:lnTo>
                  <a:lnTo>
                    <a:pt x="494259" y="846455"/>
                  </a:lnTo>
                  <a:lnTo>
                    <a:pt x="686029" y="737235"/>
                  </a:lnTo>
                  <a:lnTo>
                    <a:pt x="654279" y="523875"/>
                  </a:lnTo>
                  <a:lnTo>
                    <a:pt x="501244" y="441960"/>
                  </a:lnTo>
                  <a:cubicBezTo>
                    <a:pt x="497434" y="440055"/>
                    <a:pt x="494894" y="435610"/>
                    <a:pt x="494259" y="431165"/>
                  </a:cubicBezTo>
                  <a:cubicBezTo>
                    <a:pt x="493624" y="426720"/>
                    <a:pt x="496164" y="422275"/>
                    <a:pt x="499974" y="419735"/>
                  </a:cubicBezTo>
                  <a:lnTo>
                    <a:pt x="653009" y="321945"/>
                  </a:lnTo>
                  <a:lnTo>
                    <a:pt x="655549" y="144145"/>
                  </a:lnTo>
                  <a:lnTo>
                    <a:pt x="493624" y="42545"/>
                  </a:lnTo>
                  <a:lnTo>
                    <a:pt x="353924" y="25400"/>
                  </a:lnTo>
                  <a:lnTo>
                    <a:pt x="215494" y="42545"/>
                  </a:lnTo>
                  <a:lnTo>
                    <a:pt x="42774" y="151130"/>
                  </a:lnTo>
                  <a:lnTo>
                    <a:pt x="127864" y="260985"/>
                  </a:lnTo>
                  <a:cubicBezTo>
                    <a:pt x="163424" y="233680"/>
                    <a:pt x="219304" y="206375"/>
                    <a:pt x="221844" y="205105"/>
                  </a:cubicBezTo>
                  <a:cubicBezTo>
                    <a:pt x="223114" y="204470"/>
                    <a:pt x="224384" y="204470"/>
                    <a:pt x="225654" y="203835"/>
                  </a:cubicBezTo>
                  <a:lnTo>
                    <a:pt x="352019" y="184150"/>
                  </a:lnTo>
                  <a:cubicBezTo>
                    <a:pt x="353924" y="184150"/>
                    <a:pt x="355829" y="184150"/>
                    <a:pt x="357734" y="184785"/>
                  </a:cubicBezTo>
                  <a:lnTo>
                    <a:pt x="463144" y="217170"/>
                  </a:lnTo>
                  <a:cubicBezTo>
                    <a:pt x="466319" y="218440"/>
                    <a:pt x="469494" y="220345"/>
                    <a:pt x="470764" y="224155"/>
                  </a:cubicBezTo>
                  <a:cubicBezTo>
                    <a:pt x="472034" y="227330"/>
                    <a:pt x="472669" y="231140"/>
                    <a:pt x="470764" y="234315"/>
                  </a:cubicBezTo>
                  <a:lnTo>
                    <a:pt x="421869" y="353060"/>
                  </a:lnTo>
                  <a:cubicBezTo>
                    <a:pt x="419964" y="357505"/>
                    <a:pt x="415519" y="360680"/>
                    <a:pt x="410439" y="360680"/>
                  </a:cubicBezTo>
                  <a:cubicBezTo>
                    <a:pt x="404724" y="360680"/>
                    <a:pt x="282804" y="360680"/>
                    <a:pt x="239624" y="360045"/>
                  </a:cubicBezTo>
                  <a:lnTo>
                    <a:pt x="239624" y="520700"/>
                  </a:lnTo>
                  <a:cubicBezTo>
                    <a:pt x="279629" y="520700"/>
                    <a:pt x="386309" y="523875"/>
                    <a:pt x="411074" y="524510"/>
                  </a:cubicBezTo>
                  <a:cubicBezTo>
                    <a:pt x="416154" y="524510"/>
                    <a:pt x="420599" y="527685"/>
                    <a:pt x="422504" y="532765"/>
                  </a:cubicBezTo>
                  <a:lnTo>
                    <a:pt x="471399" y="657225"/>
                  </a:lnTo>
                  <a:cubicBezTo>
                    <a:pt x="472669" y="660400"/>
                    <a:pt x="472669" y="664210"/>
                    <a:pt x="470764" y="667385"/>
                  </a:cubicBezTo>
                  <a:cubicBezTo>
                    <a:pt x="469494" y="670560"/>
                    <a:pt x="466319" y="673100"/>
                    <a:pt x="463144" y="673735"/>
                  </a:cubicBezTo>
                  <a:lnTo>
                    <a:pt x="357734" y="706120"/>
                  </a:lnTo>
                  <a:cubicBezTo>
                    <a:pt x="355829" y="706755"/>
                    <a:pt x="353289" y="706755"/>
                    <a:pt x="351384" y="706120"/>
                  </a:cubicBezTo>
                  <a:lnTo>
                    <a:pt x="225019" y="677545"/>
                  </a:lnTo>
                  <a:cubicBezTo>
                    <a:pt x="224384" y="677545"/>
                    <a:pt x="223749" y="676910"/>
                    <a:pt x="223114" y="676910"/>
                  </a:cubicBezTo>
                  <a:cubicBezTo>
                    <a:pt x="220574" y="675640"/>
                    <a:pt x="160249" y="650240"/>
                    <a:pt x="124054" y="621030"/>
                  </a:cubicBezTo>
                  <a:lnTo>
                    <a:pt x="31979" y="741045"/>
                  </a:lnTo>
                  <a:lnTo>
                    <a:pt x="214859" y="845820"/>
                  </a:lnTo>
                  <a:close/>
                </a:path>
              </a:pathLst>
            </a:custGeom>
            <a:grpFill/>
            <a:ln w="6350" cap="flat">
              <a:noFill/>
              <a:prstDash val="solid"/>
              <a:miter/>
            </a:ln>
          </p:spPr>
          <p:txBody>
            <a:bodyPr rtlCol="0" anchor="ctr"/>
            <a:lstStyle/>
            <a:p>
              <a:endParaRPr lang="en-US"/>
            </a:p>
          </p:txBody>
        </p:sp>
        <p:grpSp>
          <p:nvGrpSpPr>
            <p:cNvPr id="58" name="Graphic 3">
              <a:extLst>
                <a:ext uri="{FF2B5EF4-FFF2-40B4-BE49-F238E27FC236}">
                  <a16:creationId xmlns:a16="http://schemas.microsoft.com/office/drawing/2014/main" id="{8AC5EBEA-D5B7-433F-88D4-93D8B474DDF0}"/>
                </a:ext>
              </a:extLst>
            </p:cNvPr>
            <p:cNvGrpSpPr/>
            <p:nvPr/>
          </p:nvGrpSpPr>
          <p:grpSpPr>
            <a:xfrm>
              <a:off x="4055109" y="1068705"/>
              <a:ext cx="57150" cy="57150"/>
              <a:chOff x="4055109" y="1068705"/>
              <a:chExt cx="57150" cy="57150"/>
            </a:xfrm>
            <a:grpFill/>
          </p:grpSpPr>
          <p:sp>
            <p:nvSpPr>
              <p:cNvPr id="183" name="Freeform 157">
                <a:extLst>
                  <a:ext uri="{FF2B5EF4-FFF2-40B4-BE49-F238E27FC236}">
                    <a16:creationId xmlns:a16="http://schemas.microsoft.com/office/drawing/2014/main" id="{463186AB-63AE-4E86-977D-D1C4F8507BFF}"/>
                  </a:ext>
                </a:extLst>
              </p:cNvPr>
              <p:cNvSpPr/>
              <p:nvPr/>
            </p:nvSpPr>
            <p:spPr>
              <a:xfrm>
                <a:off x="4067809" y="108140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84" name="Freeform 158">
                <a:extLst>
                  <a:ext uri="{FF2B5EF4-FFF2-40B4-BE49-F238E27FC236}">
                    <a16:creationId xmlns:a16="http://schemas.microsoft.com/office/drawing/2014/main" id="{2A76CADA-8791-4D0A-AD08-DFE6BD73FC5F}"/>
                  </a:ext>
                </a:extLst>
              </p:cNvPr>
              <p:cNvSpPr/>
              <p:nvPr/>
            </p:nvSpPr>
            <p:spPr>
              <a:xfrm>
                <a:off x="4055109" y="106870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59" name="Graphic 3">
              <a:extLst>
                <a:ext uri="{FF2B5EF4-FFF2-40B4-BE49-F238E27FC236}">
                  <a16:creationId xmlns:a16="http://schemas.microsoft.com/office/drawing/2014/main" id="{9DB19370-8BDC-4E4C-B9AD-4C221F8E0B1B}"/>
                </a:ext>
              </a:extLst>
            </p:cNvPr>
            <p:cNvGrpSpPr/>
            <p:nvPr/>
          </p:nvGrpSpPr>
          <p:grpSpPr>
            <a:xfrm>
              <a:off x="4160520" y="998855"/>
              <a:ext cx="57150" cy="57150"/>
              <a:chOff x="4160520" y="998855"/>
              <a:chExt cx="57150" cy="57150"/>
            </a:xfrm>
            <a:grpFill/>
          </p:grpSpPr>
          <p:sp>
            <p:nvSpPr>
              <p:cNvPr id="181" name="Freeform 155">
                <a:extLst>
                  <a:ext uri="{FF2B5EF4-FFF2-40B4-BE49-F238E27FC236}">
                    <a16:creationId xmlns:a16="http://schemas.microsoft.com/office/drawing/2014/main" id="{E5757AE3-0DC6-4768-AC5E-7A74EF288CDC}"/>
                  </a:ext>
                </a:extLst>
              </p:cNvPr>
              <p:cNvSpPr/>
              <p:nvPr/>
            </p:nvSpPr>
            <p:spPr>
              <a:xfrm>
                <a:off x="4173220" y="101155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635"/>
                      <a:pt x="31750" y="7620"/>
                      <a:pt x="31750" y="15875"/>
                    </a:cubicBezTo>
                    <a:close/>
                  </a:path>
                </a:pathLst>
              </a:custGeom>
              <a:grpFill/>
              <a:ln w="6350" cap="flat">
                <a:noFill/>
                <a:prstDash val="solid"/>
                <a:miter/>
              </a:ln>
            </p:spPr>
            <p:txBody>
              <a:bodyPr rtlCol="0" anchor="ctr"/>
              <a:lstStyle/>
              <a:p>
                <a:endParaRPr lang="en-US"/>
              </a:p>
            </p:txBody>
          </p:sp>
          <p:sp>
            <p:nvSpPr>
              <p:cNvPr id="182" name="Freeform 156">
                <a:extLst>
                  <a:ext uri="{FF2B5EF4-FFF2-40B4-BE49-F238E27FC236}">
                    <a16:creationId xmlns:a16="http://schemas.microsoft.com/office/drawing/2014/main" id="{099008F7-1481-4871-94D0-3340D6365CC0}"/>
                  </a:ext>
                </a:extLst>
              </p:cNvPr>
              <p:cNvSpPr/>
              <p:nvPr/>
            </p:nvSpPr>
            <p:spPr>
              <a:xfrm>
                <a:off x="4160520" y="99885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29210 w 57150"/>
                  <a:gd name="connsiteY3" fmla="*/ 0 h 57150"/>
                  <a:gd name="connsiteX4" fmla="*/ 57150 w 57150"/>
                  <a:gd name="connsiteY4" fmla="*/ 28575 h 57150"/>
                  <a:gd name="connsiteX5" fmla="*/ 28575 w 57150"/>
                  <a:gd name="connsiteY5" fmla="*/ 57150 h 57150"/>
                  <a:gd name="connsiteX6" fmla="*/ 27940 w 57150"/>
                  <a:gd name="connsiteY6" fmla="*/ 25400 h 57150"/>
                  <a:gd name="connsiteX7" fmla="*/ 25400 w 57150"/>
                  <a:gd name="connsiteY7" fmla="*/ 28575 h 57150"/>
                  <a:gd name="connsiteX8" fmla="*/ 28575 w 57150"/>
                  <a:gd name="connsiteY8" fmla="*/ 31750 h 57150"/>
                  <a:gd name="connsiteX9" fmla="*/ 31750 w 57150"/>
                  <a:gd name="connsiteY9" fmla="*/ 28575 h 57150"/>
                  <a:gd name="connsiteX10" fmla="*/ 27940 w 57150"/>
                  <a:gd name="connsiteY10"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57150">
                    <a:moveTo>
                      <a:pt x="28575" y="57150"/>
                    </a:moveTo>
                    <a:cubicBezTo>
                      <a:pt x="13335" y="57150"/>
                      <a:pt x="0" y="43815"/>
                      <a:pt x="0" y="28575"/>
                    </a:cubicBezTo>
                    <a:cubicBezTo>
                      <a:pt x="0" y="12700"/>
                      <a:pt x="12700" y="0"/>
                      <a:pt x="28575" y="0"/>
                    </a:cubicBezTo>
                    <a:lnTo>
                      <a:pt x="29210" y="0"/>
                    </a:lnTo>
                    <a:cubicBezTo>
                      <a:pt x="44450" y="1270"/>
                      <a:pt x="57150" y="13335"/>
                      <a:pt x="57150" y="28575"/>
                    </a:cubicBezTo>
                    <a:cubicBezTo>
                      <a:pt x="57150" y="44450"/>
                      <a:pt x="44450" y="57150"/>
                      <a:pt x="28575" y="57150"/>
                    </a:cubicBezTo>
                    <a:close/>
                    <a:moveTo>
                      <a:pt x="27940" y="25400"/>
                    </a:moveTo>
                    <a:cubicBezTo>
                      <a:pt x="26035" y="25400"/>
                      <a:pt x="25400" y="26670"/>
                      <a:pt x="25400" y="28575"/>
                    </a:cubicBezTo>
                    <a:cubicBezTo>
                      <a:pt x="25400" y="30480"/>
                      <a:pt x="27305" y="31750"/>
                      <a:pt x="28575" y="31750"/>
                    </a:cubicBezTo>
                    <a:cubicBezTo>
                      <a:pt x="30480" y="31750"/>
                      <a:pt x="31750" y="30480"/>
                      <a:pt x="31750" y="28575"/>
                    </a:cubicBezTo>
                    <a:cubicBezTo>
                      <a:pt x="31750" y="27305"/>
                      <a:pt x="30480" y="26035"/>
                      <a:pt x="27940" y="25400"/>
                    </a:cubicBezTo>
                    <a:close/>
                  </a:path>
                </a:pathLst>
              </a:custGeom>
              <a:grpFill/>
              <a:ln w="6350" cap="flat">
                <a:noFill/>
                <a:prstDash val="solid"/>
                <a:miter/>
              </a:ln>
            </p:spPr>
            <p:txBody>
              <a:bodyPr rtlCol="0" anchor="ctr"/>
              <a:lstStyle/>
              <a:p>
                <a:endParaRPr lang="en-US"/>
              </a:p>
            </p:txBody>
          </p:sp>
        </p:grpSp>
        <p:grpSp>
          <p:nvGrpSpPr>
            <p:cNvPr id="60" name="Graphic 3">
              <a:extLst>
                <a:ext uri="{FF2B5EF4-FFF2-40B4-BE49-F238E27FC236}">
                  <a16:creationId xmlns:a16="http://schemas.microsoft.com/office/drawing/2014/main" id="{2E33051A-A7D8-436A-8E4C-552419E07DEC}"/>
                </a:ext>
              </a:extLst>
            </p:cNvPr>
            <p:cNvGrpSpPr/>
            <p:nvPr/>
          </p:nvGrpSpPr>
          <p:grpSpPr>
            <a:xfrm>
              <a:off x="4160520" y="814705"/>
              <a:ext cx="57150" cy="57150"/>
              <a:chOff x="4160520" y="814705"/>
              <a:chExt cx="57150" cy="57150"/>
            </a:xfrm>
            <a:grpFill/>
          </p:grpSpPr>
          <p:sp>
            <p:nvSpPr>
              <p:cNvPr id="128" name="Freeform 153">
                <a:extLst>
                  <a:ext uri="{FF2B5EF4-FFF2-40B4-BE49-F238E27FC236}">
                    <a16:creationId xmlns:a16="http://schemas.microsoft.com/office/drawing/2014/main" id="{E7D6A5EB-D18A-4482-88ED-461BB38F73C1}"/>
                  </a:ext>
                </a:extLst>
              </p:cNvPr>
              <p:cNvSpPr/>
              <p:nvPr/>
            </p:nvSpPr>
            <p:spPr>
              <a:xfrm>
                <a:off x="4173220" y="82740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29" name="Freeform 154">
                <a:extLst>
                  <a:ext uri="{FF2B5EF4-FFF2-40B4-BE49-F238E27FC236}">
                    <a16:creationId xmlns:a16="http://schemas.microsoft.com/office/drawing/2014/main" id="{203775FD-20DD-427F-B2BB-FDDB47AF523A}"/>
                  </a:ext>
                </a:extLst>
              </p:cNvPr>
              <p:cNvSpPr/>
              <p:nvPr/>
            </p:nvSpPr>
            <p:spPr>
              <a:xfrm>
                <a:off x="4160520" y="81470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3335" y="57150"/>
                      <a:pt x="0" y="43815"/>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7305"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61" name="Graphic 3">
              <a:extLst>
                <a:ext uri="{FF2B5EF4-FFF2-40B4-BE49-F238E27FC236}">
                  <a16:creationId xmlns:a16="http://schemas.microsoft.com/office/drawing/2014/main" id="{C2CECA7D-7453-418F-AF5F-1E0CE083FA33}"/>
                </a:ext>
              </a:extLst>
            </p:cNvPr>
            <p:cNvGrpSpPr/>
            <p:nvPr/>
          </p:nvGrpSpPr>
          <p:grpSpPr>
            <a:xfrm>
              <a:off x="4440554" y="896619"/>
              <a:ext cx="57150" cy="57150"/>
              <a:chOff x="4440554" y="896619"/>
              <a:chExt cx="57150" cy="57150"/>
            </a:xfrm>
            <a:grpFill/>
          </p:grpSpPr>
          <p:sp>
            <p:nvSpPr>
              <p:cNvPr id="126" name="Freeform 151">
                <a:extLst>
                  <a:ext uri="{FF2B5EF4-FFF2-40B4-BE49-F238E27FC236}">
                    <a16:creationId xmlns:a16="http://schemas.microsoft.com/office/drawing/2014/main" id="{D3B2475F-9214-4ACA-A4B2-05553BA6EFD5}"/>
                  </a:ext>
                </a:extLst>
              </p:cNvPr>
              <p:cNvSpPr/>
              <p:nvPr/>
            </p:nvSpPr>
            <p:spPr>
              <a:xfrm>
                <a:off x="4453254" y="909319"/>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130" y="635"/>
                      <a:pt x="31750" y="7620"/>
                      <a:pt x="31750" y="15875"/>
                    </a:cubicBezTo>
                    <a:close/>
                  </a:path>
                </a:pathLst>
              </a:custGeom>
              <a:grpFill/>
              <a:ln w="6350" cap="flat">
                <a:noFill/>
                <a:prstDash val="solid"/>
                <a:miter/>
              </a:ln>
            </p:spPr>
            <p:txBody>
              <a:bodyPr rtlCol="0" anchor="ctr"/>
              <a:lstStyle/>
              <a:p>
                <a:endParaRPr lang="en-US"/>
              </a:p>
            </p:txBody>
          </p:sp>
          <p:sp>
            <p:nvSpPr>
              <p:cNvPr id="127" name="Freeform 152">
                <a:extLst>
                  <a:ext uri="{FF2B5EF4-FFF2-40B4-BE49-F238E27FC236}">
                    <a16:creationId xmlns:a16="http://schemas.microsoft.com/office/drawing/2014/main" id="{7E6F5351-9C6A-461D-AD24-1B8DCC24B607}"/>
                  </a:ext>
                </a:extLst>
              </p:cNvPr>
              <p:cNvSpPr/>
              <p:nvPr/>
            </p:nvSpPr>
            <p:spPr>
              <a:xfrm>
                <a:off x="4440554" y="896619"/>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29845 w 57150"/>
                  <a:gd name="connsiteY3" fmla="*/ 0 h 57150"/>
                  <a:gd name="connsiteX4" fmla="*/ 57150 w 57150"/>
                  <a:gd name="connsiteY4" fmla="*/ 28575 h 57150"/>
                  <a:gd name="connsiteX5" fmla="*/ 28575 w 57150"/>
                  <a:gd name="connsiteY5" fmla="*/ 57150 h 57150"/>
                  <a:gd name="connsiteX6" fmla="*/ 27940 w 57150"/>
                  <a:gd name="connsiteY6" fmla="*/ 25400 h 57150"/>
                  <a:gd name="connsiteX7" fmla="*/ 25400 w 57150"/>
                  <a:gd name="connsiteY7" fmla="*/ 28575 h 57150"/>
                  <a:gd name="connsiteX8" fmla="*/ 28575 w 57150"/>
                  <a:gd name="connsiteY8" fmla="*/ 31750 h 57150"/>
                  <a:gd name="connsiteX9" fmla="*/ 31750 w 57150"/>
                  <a:gd name="connsiteY9" fmla="*/ 28575 h 57150"/>
                  <a:gd name="connsiteX10" fmla="*/ 27940 w 57150"/>
                  <a:gd name="connsiteY10"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50" h="57150">
                    <a:moveTo>
                      <a:pt x="28575" y="57150"/>
                    </a:moveTo>
                    <a:cubicBezTo>
                      <a:pt x="13335" y="57150"/>
                      <a:pt x="0" y="43815"/>
                      <a:pt x="0" y="28575"/>
                    </a:cubicBezTo>
                    <a:cubicBezTo>
                      <a:pt x="0" y="12700"/>
                      <a:pt x="12700" y="0"/>
                      <a:pt x="28575" y="0"/>
                    </a:cubicBezTo>
                    <a:lnTo>
                      <a:pt x="29845" y="0"/>
                    </a:lnTo>
                    <a:cubicBezTo>
                      <a:pt x="45085" y="1270"/>
                      <a:pt x="57150" y="13970"/>
                      <a:pt x="57150" y="28575"/>
                    </a:cubicBezTo>
                    <a:cubicBezTo>
                      <a:pt x="57150" y="44450"/>
                      <a:pt x="44450" y="57150"/>
                      <a:pt x="28575" y="57150"/>
                    </a:cubicBezTo>
                    <a:close/>
                    <a:moveTo>
                      <a:pt x="27940" y="25400"/>
                    </a:moveTo>
                    <a:cubicBezTo>
                      <a:pt x="26035" y="25400"/>
                      <a:pt x="25400" y="26670"/>
                      <a:pt x="25400" y="28575"/>
                    </a:cubicBezTo>
                    <a:cubicBezTo>
                      <a:pt x="25400" y="30480"/>
                      <a:pt x="27305" y="31750"/>
                      <a:pt x="28575" y="31750"/>
                    </a:cubicBezTo>
                    <a:cubicBezTo>
                      <a:pt x="30480" y="31750"/>
                      <a:pt x="31750" y="30480"/>
                      <a:pt x="31750" y="28575"/>
                    </a:cubicBezTo>
                    <a:cubicBezTo>
                      <a:pt x="31750" y="27305"/>
                      <a:pt x="29845" y="26035"/>
                      <a:pt x="27940" y="25400"/>
                    </a:cubicBezTo>
                    <a:close/>
                  </a:path>
                </a:pathLst>
              </a:custGeom>
              <a:grpFill/>
              <a:ln w="6350"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F1936857-C1EE-465A-9BFD-5069B61FAB3E}"/>
                </a:ext>
              </a:extLst>
            </p:cNvPr>
            <p:cNvGrpSpPr/>
            <p:nvPr/>
          </p:nvGrpSpPr>
          <p:grpSpPr>
            <a:xfrm>
              <a:off x="4597400" y="981710"/>
              <a:ext cx="57150" cy="57150"/>
              <a:chOff x="4597400" y="981710"/>
              <a:chExt cx="57150" cy="57150"/>
            </a:xfrm>
            <a:grpFill/>
          </p:grpSpPr>
          <p:sp>
            <p:nvSpPr>
              <p:cNvPr id="124" name="Freeform 149">
                <a:extLst>
                  <a:ext uri="{FF2B5EF4-FFF2-40B4-BE49-F238E27FC236}">
                    <a16:creationId xmlns:a16="http://schemas.microsoft.com/office/drawing/2014/main" id="{D85D6625-49A8-4329-BA21-A8E83D4C85A2}"/>
                  </a:ext>
                </a:extLst>
              </p:cNvPr>
              <p:cNvSpPr/>
              <p:nvPr/>
            </p:nvSpPr>
            <p:spPr>
              <a:xfrm>
                <a:off x="4610100" y="99441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25" name="Freeform 150">
                <a:extLst>
                  <a:ext uri="{FF2B5EF4-FFF2-40B4-BE49-F238E27FC236}">
                    <a16:creationId xmlns:a16="http://schemas.microsoft.com/office/drawing/2014/main" id="{8B3C3B86-D70B-49AE-854C-D373743D16AE}"/>
                  </a:ext>
                </a:extLst>
              </p:cNvPr>
              <p:cNvSpPr/>
              <p:nvPr/>
            </p:nvSpPr>
            <p:spPr>
              <a:xfrm>
                <a:off x="4597400" y="98171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63" name="Graphic 3">
              <a:extLst>
                <a:ext uri="{FF2B5EF4-FFF2-40B4-BE49-F238E27FC236}">
                  <a16:creationId xmlns:a16="http://schemas.microsoft.com/office/drawing/2014/main" id="{1DAB2EA8-1F6C-498A-AF7E-00FE3C913DEB}"/>
                </a:ext>
              </a:extLst>
            </p:cNvPr>
            <p:cNvGrpSpPr/>
            <p:nvPr/>
          </p:nvGrpSpPr>
          <p:grpSpPr>
            <a:xfrm>
              <a:off x="4144009" y="1324610"/>
              <a:ext cx="57150" cy="57150"/>
              <a:chOff x="4144009" y="1324610"/>
              <a:chExt cx="57150" cy="57150"/>
            </a:xfrm>
            <a:grpFill/>
          </p:grpSpPr>
          <p:sp>
            <p:nvSpPr>
              <p:cNvPr id="122" name="Freeform 147">
                <a:extLst>
                  <a:ext uri="{FF2B5EF4-FFF2-40B4-BE49-F238E27FC236}">
                    <a16:creationId xmlns:a16="http://schemas.microsoft.com/office/drawing/2014/main" id="{A6176855-73A0-4E6E-B354-2137834E62FC}"/>
                  </a:ext>
                </a:extLst>
              </p:cNvPr>
              <p:cNvSpPr/>
              <p:nvPr/>
            </p:nvSpPr>
            <p:spPr>
              <a:xfrm>
                <a:off x="4156709" y="133731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23" name="Freeform 148">
                <a:extLst>
                  <a:ext uri="{FF2B5EF4-FFF2-40B4-BE49-F238E27FC236}">
                    <a16:creationId xmlns:a16="http://schemas.microsoft.com/office/drawing/2014/main" id="{9F54F002-88AA-467B-9CD9-94A5E772ADAC}"/>
                  </a:ext>
                </a:extLst>
              </p:cNvPr>
              <p:cNvSpPr/>
              <p:nvPr/>
            </p:nvSpPr>
            <p:spPr>
              <a:xfrm>
                <a:off x="4144009" y="132461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3335" y="57150"/>
                      <a:pt x="0" y="43815"/>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7305"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64" name="Graphic 3">
              <a:extLst>
                <a:ext uri="{FF2B5EF4-FFF2-40B4-BE49-F238E27FC236}">
                  <a16:creationId xmlns:a16="http://schemas.microsoft.com/office/drawing/2014/main" id="{6F6D2869-744D-4DA5-B8FB-281E5E5FB4E6}"/>
                </a:ext>
              </a:extLst>
            </p:cNvPr>
            <p:cNvGrpSpPr/>
            <p:nvPr/>
          </p:nvGrpSpPr>
          <p:grpSpPr>
            <a:xfrm>
              <a:off x="4144009" y="496569"/>
              <a:ext cx="57150" cy="57150"/>
              <a:chOff x="4144009" y="496569"/>
              <a:chExt cx="57150" cy="57150"/>
            </a:xfrm>
            <a:grpFill/>
          </p:grpSpPr>
          <p:sp>
            <p:nvSpPr>
              <p:cNvPr id="120" name="Freeform 145">
                <a:extLst>
                  <a:ext uri="{FF2B5EF4-FFF2-40B4-BE49-F238E27FC236}">
                    <a16:creationId xmlns:a16="http://schemas.microsoft.com/office/drawing/2014/main" id="{B4B5F822-6EA5-4658-A928-1C42369B094B}"/>
                  </a:ext>
                </a:extLst>
              </p:cNvPr>
              <p:cNvSpPr/>
              <p:nvPr/>
            </p:nvSpPr>
            <p:spPr>
              <a:xfrm>
                <a:off x="4156709" y="509269"/>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0"/>
                      <a:pt x="31750" y="7620"/>
                      <a:pt x="31750" y="15875"/>
                    </a:cubicBezTo>
                    <a:close/>
                  </a:path>
                </a:pathLst>
              </a:custGeom>
              <a:grpFill/>
              <a:ln w="6350" cap="flat">
                <a:noFill/>
                <a:prstDash val="solid"/>
                <a:miter/>
              </a:ln>
            </p:spPr>
            <p:txBody>
              <a:bodyPr rtlCol="0" anchor="ctr"/>
              <a:lstStyle/>
              <a:p>
                <a:endParaRPr lang="en-US"/>
              </a:p>
            </p:txBody>
          </p:sp>
          <p:sp>
            <p:nvSpPr>
              <p:cNvPr id="121" name="Freeform 146">
                <a:extLst>
                  <a:ext uri="{FF2B5EF4-FFF2-40B4-BE49-F238E27FC236}">
                    <a16:creationId xmlns:a16="http://schemas.microsoft.com/office/drawing/2014/main" id="{BE4941FE-0241-41C1-B14E-29A67DFDA87A}"/>
                  </a:ext>
                </a:extLst>
              </p:cNvPr>
              <p:cNvSpPr/>
              <p:nvPr/>
            </p:nvSpPr>
            <p:spPr>
              <a:xfrm>
                <a:off x="4144009" y="496569"/>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3335" y="57150"/>
                      <a:pt x="0" y="43815"/>
                      <a:pt x="0" y="28575"/>
                    </a:cubicBezTo>
                    <a:cubicBezTo>
                      <a:pt x="0" y="12700"/>
                      <a:pt x="12700" y="0"/>
                      <a:pt x="28575" y="0"/>
                    </a:cubicBezTo>
                    <a:cubicBezTo>
                      <a:pt x="43815" y="0"/>
                      <a:pt x="57150" y="13335"/>
                      <a:pt x="57150" y="28575"/>
                    </a:cubicBezTo>
                    <a:cubicBezTo>
                      <a:pt x="57150" y="44450"/>
                      <a:pt x="44450" y="57150"/>
                      <a:pt x="28575" y="57150"/>
                    </a:cubicBezTo>
                    <a:close/>
                    <a:moveTo>
                      <a:pt x="28575" y="25400"/>
                    </a:moveTo>
                    <a:cubicBezTo>
                      <a:pt x="26670" y="25400"/>
                      <a:pt x="25400" y="26670"/>
                      <a:pt x="25400" y="28575"/>
                    </a:cubicBezTo>
                    <a:cubicBezTo>
                      <a:pt x="25400" y="30480"/>
                      <a:pt x="27305" y="31750"/>
                      <a:pt x="28575" y="31750"/>
                    </a:cubicBezTo>
                    <a:cubicBezTo>
                      <a:pt x="30480" y="31750"/>
                      <a:pt x="31750" y="30480"/>
                      <a:pt x="31750" y="28575"/>
                    </a:cubicBezTo>
                    <a:cubicBezTo>
                      <a:pt x="31750" y="27305"/>
                      <a:pt x="30480" y="25400"/>
                      <a:pt x="28575" y="25400"/>
                    </a:cubicBezTo>
                    <a:close/>
                  </a:path>
                </a:pathLst>
              </a:custGeom>
              <a:grpFill/>
              <a:ln w="6350" cap="flat">
                <a:noFill/>
                <a:prstDash val="solid"/>
                <a:miter/>
              </a:ln>
            </p:spPr>
            <p:txBody>
              <a:bodyPr rtlCol="0" anchor="ctr"/>
              <a:lstStyle/>
              <a:p>
                <a:endParaRPr lang="en-US"/>
              </a:p>
            </p:txBody>
          </p:sp>
        </p:grpSp>
        <p:grpSp>
          <p:nvGrpSpPr>
            <p:cNvPr id="65" name="Graphic 3">
              <a:extLst>
                <a:ext uri="{FF2B5EF4-FFF2-40B4-BE49-F238E27FC236}">
                  <a16:creationId xmlns:a16="http://schemas.microsoft.com/office/drawing/2014/main" id="{472559E6-5B08-4126-BB1F-41CBF06DA1CD}"/>
                </a:ext>
              </a:extLst>
            </p:cNvPr>
            <p:cNvGrpSpPr/>
            <p:nvPr/>
          </p:nvGrpSpPr>
          <p:grpSpPr>
            <a:xfrm>
              <a:off x="4430395" y="1324610"/>
              <a:ext cx="57150" cy="57150"/>
              <a:chOff x="4430395" y="1324610"/>
              <a:chExt cx="57150" cy="57150"/>
            </a:xfrm>
            <a:grpFill/>
          </p:grpSpPr>
          <p:sp>
            <p:nvSpPr>
              <p:cNvPr id="118" name="Freeform 143">
                <a:extLst>
                  <a:ext uri="{FF2B5EF4-FFF2-40B4-BE49-F238E27FC236}">
                    <a16:creationId xmlns:a16="http://schemas.microsoft.com/office/drawing/2014/main" id="{4886EEBB-0B0A-4392-95EC-7ED5FDBA9C57}"/>
                  </a:ext>
                </a:extLst>
              </p:cNvPr>
              <p:cNvSpPr/>
              <p:nvPr/>
            </p:nvSpPr>
            <p:spPr>
              <a:xfrm>
                <a:off x="4443095" y="133731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19" name="Freeform 144">
                <a:extLst>
                  <a:ext uri="{FF2B5EF4-FFF2-40B4-BE49-F238E27FC236}">
                    <a16:creationId xmlns:a16="http://schemas.microsoft.com/office/drawing/2014/main" id="{53878508-2719-4E36-B452-FEC51E4EB996}"/>
                  </a:ext>
                </a:extLst>
              </p:cNvPr>
              <p:cNvSpPr/>
              <p:nvPr/>
            </p:nvSpPr>
            <p:spPr>
              <a:xfrm>
                <a:off x="4430395" y="132461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66" name="Graphic 3">
              <a:extLst>
                <a:ext uri="{FF2B5EF4-FFF2-40B4-BE49-F238E27FC236}">
                  <a16:creationId xmlns:a16="http://schemas.microsoft.com/office/drawing/2014/main" id="{232CDD36-054D-451B-9F05-4D0907856BD9}"/>
                </a:ext>
              </a:extLst>
            </p:cNvPr>
            <p:cNvGrpSpPr/>
            <p:nvPr/>
          </p:nvGrpSpPr>
          <p:grpSpPr>
            <a:xfrm>
              <a:off x="4430395" y="496569"/>
              <a:ext cx="57150" cy="57150"/>
              <a:chOff x="4430395" y="496569"/>
              <a:chExt cx="57150" cy="57150"/>
            </a:xfrm>
            <a:grpFill/>
          </p:grpSpPr>
          <p:sp>
            <p:nvSpPr>
              <p:cNvPr id="116" name="Freeform 141">
                <a:extLst>
                  <a:ext uri="{FF2B5EF4-FFF2-40B4-BE49-F238E27FC236}">
                    <a16:creationId xmlns:a16="http://schemas.microsoft.com/office/drawing/2014/main" id="{EB7411FB-0DC7-46DB-B4B8-1CCE44D8E178}"/>
                  </a:ext>
                </a:extLst>
              </p:cNvPr>
              <p:cNvSpPr/>
              <p:nvPr/>
            </p:nvSpPr>
            <p:spPr>
              <a:xfrm>
                <a:off x="4443095" y="509269"/>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7620"/>
                      <a:pt x="31750" y="15875"/>
                    </a:cubicBezTo>
                    <a:close/>
                  </a:path>
                </a:pathLst>
              </a:custGeom>
              <a:grpFill/>
              <a:ln w="6350" cap="flat">
                <a:noFill/>
                <a:prstDash val="solid"/>
                <a:miter/>
              </a:ln>
            </p:spPr>
            <p:txBody>
              <a:bodyPr rtlCol="0" anchor="ctr"/>
              <a:lstStyle/>
              <a:p>
                <a:endParaRPr lang="en-US"/>
              </a:p>
            </p:txBody>
          </p:sp>
          <p:sp>
            <p:nvSpPr>
              <p:cNvPr id="117" name="Freeform 142">
                <a:extLst>
                  <a:ext uri="{FF2B5EF4-FFF2-40B4-BE49-F238E27FC236}">
                    <a16:creationId xmlns:a16="http://schemas.microsoft.com/office/drawing/2014/main" id="{638DA1E1-7913-4352-B585-8DF0EE8E6E15}"/>
                  </a:ext>
                </a:extLst>
              </p:cNvPr>
              <p:cNvSpPr/>
              <p:nvPr/>
            </p:nvSpPr>
            <p:spPr>
              <a:xfrm>
                <a:off x="4430395" y="496569"/>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3815" y="0"/>
                      <a:pt x="57150" y="13335"/>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7305"/>
                      <a:pt x="30480" y="25400"/>
                      <a:pt x="28575" y="25400"/>
                    </a:cubicBezTo>
                    <a:close/>
                  </a:path>
                </a:pathLst>
              </a:custGeom>
              <a:grpFill/>
              <a:ln w="6350" cap="flat">
                <a:noFill/>
                <a:prstDash val="solid"/>
                <a:miter/>
              </a:ln>
            </p:spPr>
            <p:txBody>
              <a:bodyPr rtlCol="0" anchor="ctr"/>
              <a:lstStyle/>
              <a:p>
                <a:endParaRPr lang="en-US"/>
              </a:p>
            </p:txBody>
          </p:sp>
        </p:grpSp>
        <p:grpSp>
          <p:nvGrpSpPr>
            <p:cNvPr id="67" name="Graphic 3">
              <a:extLst>
                <a:ext uri="{FF2B5EF4-FFF2-40B4-BE49-F238E27FC236}">
                  <a16:creationId xmlns:a16="http://schemas.microsoft.com/office/drawing/2014/main" id="{58A4B01E-11EF-4617-8C01-458CA09C273F}"/>
                </a:ext>
              </a:extLst>
            </p:cNvPr>
            <p:cNvGrpSpPr/>
            <p:nvPr/>
          </p:nvGrpSpPr>
          <p:grpSpPr>
            <a:xfrm>
              <a:off x="4287520" y="479425"/>
              <a:ext cx="57150" cy="57150"/>
              <a:chOff x="4287520" y="479425"/>
              <a:chExt cx="57150" cy="57150"/>
            </a:xfrm>
            <a:grpFill/>
          </p:grpSpPr>
          <p:sp>
            <p:nvSpPr>
              <p:cNvPr id="114" name="Freeform 139">
                <a:extLst>
                  <a:ext uri="{FF2B5EF4-FFF2-40B4-BE49-F238E27FC236}">
                    <a16:creationId xmlns:a16="http://schemas.microsoft.com/office/drawing/2014/main" id="{7B0699E4-F952-45EB-AB5E-AD4BDD192372}"/>
                  </a:ext>
                </a:extLst>
              </p:cNvPr>
              <p:cNvSpPr/>
              <p:nvPr/>
            </p:nvSpPr>
            <p:spPr>
              <a:xfrm>
                <a:off x="4300220" y="49212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15" name="Freeform 140">
                <a:extLst>
                  <a:ext uri="{FF2B5EF4-FFF2-40B4-BE49-F238E27FC236}">
                    <a16:creationId xmlns:a16="http://schemas.microsoft.com/office/drawing/2014/main" id="{F4387FE8-28DD-45F6-9DD3-687CB53040F8}"/>
                  </a:ext>
                </a:extLst>
              </p:cNvPr>
              <p:cNvSpPr/>
              <p:nvPr/>
            </p:nvSpPr>
            <p:spPr>
              <a:xfrm>
                <a:off x="4287520" y="47942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68" name="Graphic 3">
              <a:extLst>
                <a:ext uri="{FF2B5EF4-FFF2-40B4-BE49-F238E27FC236}">
                  <a16:creationId xmlns:a16="http://schemas.microsoft.com/office/drawing/2014/main" id="{D4E533BF-A57F-4A79-BDB7-CE4CF048415D}"/>
                </a:ext>
              </a:extLst>
            </p:cNvPr>
            <p:cNvGrpSpPr/>
            <p:nvPr/>
          </p:nvGrpSpPr>
          <p:grpSpPr>
            <a:xfrm>
              <a:off x="4287520" y="664209"/>
              <a:ext cx="57150" cy="57150"/>
              <a:chOff x="4287520" y="664209"/>
              <a:chExt cx="57150" cy="57150"/>
            </a:xfrm>
            <a:grpFill/>
          </p:grpSpPr>
          <p:sp>
            <p:nvSpPr>
              <p:cNvPr id="112" name="Freeform 137">
                <a:extLst>
                  <a:ext uri="{FF2B5EF4-FFF2-40B4-BE49-F238E27FC236}">
                    <a16:creationId xmlns:a16="http://schemas.microsoft.com/office/drawing/2014/main" id="{B9ECC632-53F0-4764-8488-3915141088B7}"/>
                  </a:ext>
                </a:extLst>
              </p:cNvPr>
              <p:cNvSpPr/>
              <p:nvPr/>
            </p:nvSpPr>
            <p:spPr>
              <a:xfrm>
                <a:off x="4300220" y="676909"/>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13" name="Freeform 138">
                <a:extLst>
                  <a:ext uri="{FF2B5EF4-FFF2-40B4-BE49-F238E27FC236}">
                    <a16:creationId xmlns:a16="http://schemas.microsoft.com/office/drawing/2014/main" id="{51719402-9A5F-4344-9882-3C84FC93309A}"/>
                  </a:ext>
                </a:extLst>
              </p:cNvPr>
              <p:cNvSpPr/>
              <p:nvPr/>
            </p:nvSpPr>
            <p:spPr>
              <a:xfrm>
                <a:off x="4287520" y="664209"/>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69" name="Graphic 3">
              <a:extLst>
                <a:ext uri="{FF2B5EF4-FFF2-40B4-BE49-F238E27FC236}">
                  <a16:creationId xmlns:a16="http://schemas.microsoft.com/office/drawing/2014/main" id="{26EA45FF-8CDD-4E37-9421-D6F9A4C15626}"/>
                </a:ext>
              </a:extLst>
            </p:cNvPr>
            <p:cNvGrpSpPr/>
            <p:nvPr/>
          </p:nvGrpSpPr>
          <p:grpSpPr>
            <a:xfrm>
              <a:off x="4287520" y="1160780"/>
              <a:ext cx="57150" cy="57150"/>
              <a:chOff x="4287520" y="1160780"/>
              <a:chExt cx="57150" cy="57150"/>
            </a:xfrm>
            <a:grpFill/>
          </p:grpSpPr>
          <p:sp>
            <p:nvSpPr>
              <p:cNvPr id="110" name="Freeform 135">
                <a:extLst>
                  <a:ext uri="{FF2B5EF4-FFF2-40B4-BE49-F238E27FC236}">
                    <a16:creationId xmlns:a16="http://schemas.microsoft.com/office/drawing/2014/main" id="{AAF23E57-9F27-4091-A827-B2FC7257CE16}"/>
                  </a:ext>
                </a:extLst>
              </p:cNvPr>
              <p:cNvSpPr/>
              <p:nvPr/>
            </p:nvSpPr>
            <p:spPr>
              <a:xfrm>
                <a:off x="4300220" y="117348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11" name="Freeform 136">
                <a:extLst>
                  <a:ext uri="{FF2B5EF4-FFF2-40B4-BE49-F238E27FC236}">
                    <a16:creationId xmlns:a16="http://schemas.microsoft.com/office/drawing/2014/main" id="{FD7B0115-70BE-448F-992C-A0F892AF59F6}"/>
                  </a:ext>
                </a:extLst>
              </p:cNvPr>
              <p:cNvSpPr/>
              <p:nvPr/>
            </p:nvSpPr>
            <p:spPr>
              <a:xfrm>
                <a:off x="4287520" y="116078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0" name="Graphic 3">
              <a:extLst>
                <a:ext uri="{FF2B5EF4-FFF2-40B4-BE49-F238E27FC236}">
                  <a16:creationId xmlns:a16="http://schemas.microsoft.com/office/drawing/2014/main" id="{60EB0F11-2911-4693-A47D-AF2DF5B7786F}"/>
                </a:ext>
              </a:extLst>
            </p:cNvPr>
            <p:cNvGrpSpPr/>
            <p:nvPr/>
          </p:nvGrpSpPr>
          <p:grpSpPr>
            <a:xfrm>
              <a:off x="4392929" y="1128394"/>
              <a:ext cx="57150" cy="57150"/>
              <a:chOff x="4392929" y="1128394"/>
              <a:chExt cx="57150" cy="57150"/>
            </a:xfrm>
            <a:grpFill/>
          </p:grpSpPr>
          <p:sp>
            <p:nvSpPr>
              <p:cNvPr id="108" name="Freeform 133">
                <a:extLst>
                  <a:ext uri="{FF2B5EF4-FFF2-40B4-BE49-F238E27FC236}">
                    <a16:creationId xmlns:a16="http://schemas.microsoft.com/office/drawing/2014/main" id="{3931EC79-1F2C-4716-8CE9-A45A7F250C50}"/>
                  </a:ext>
                </a:extLst>
              </p:cNvPr>
              <p:cNvSpPr/>
              <p:nvPr/>
            </p:nvSpPr>
            <p:spPr>
              <a:xfrm>
                <a:off x="4405629" y="1141094"/>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09" name="Freeform 134">
                <a:extLst>
                  <a:ext uri="{FF2B5EF4-FFF2-40B4-BE49-F238E27FC236}">
                    <a16:creationId xmlns:a16="http://schemas.microsoft.com/office/drawing/2014/main" id="{005EE979-242C-47CE-BFC9-239531F488F4}"/>
                  </a:ext>
                </a:extLst>
              </p:cNvPr>
              <p:cNvSpPr/>
              <p:nvPr/>
            </p:nvSpPr>
            <p:spPr>
              <a:xfrm>
                <a:off x="4392929" y="1128394"/>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1" name="Graphic 3">
              <a:extLst>
                <a:ext uri="{FF2B5EF4-FFF2-40B4-BE49-F238E27FC236}">
                  <a16:creationId xmlns:a16="http://schemas.microsoft.com/office/drawing/2014/main" id="{2B6E8CAD-FD27-417C-ADCE-55FA6951B152}"/>
                </a:ext>
              </a:extLst>
            </p:cNvPr>
            <p:cNvGrpSpPr/>
            <p:nvPr/>
          </p:nvGrpSpPr>
          <p:grpSpPr>
            <a:xfrm>
              <a:off x="4392929" y="696594"/>
              <a:ext cx="57150" cy="57150"/>
              <a:chOff x="4392929" y="696594"/>
              <a:chExt cx="57150" cy="57150"/>
            </a:xfrm>
            <a:grpFill/>
          </p:grpSpPr>
          <p:sp>
            <p:nvSpPr>
              <p:cNvPr id="106" name="Freeform 131">
                <a:extLst>
                  <a:ext uri="{FF2B5EF4-FFF2-40B4-BE49-F238E27FC236}">
                    <a16:creationId xmlns:a16="http://schemas.microsoft.com/office/drawing/2014/main" id="{90216F15-449B-4D9B-9BA2-9C239A6707CD}"/>
                  </a:ext>
                </a:extLst>
              </p:cNvPr>
              <p:cNvSpPr/>
              <p:nvPr/>
            </p:nvSpPr>
            <p:spPr>
              <a:xfrm>
                <a:off x="4405629" y="709294"/>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7620"/>
                      <a:pt x="31750" y="15875"/>
                    </a:cubicBezTo>
                    <a:close/>
                  </a:path>
                </a:pathLst>
              </a:custGeom>
              <a:grpFill/>
              <a:ln w="6350" cap="flat">
                <a:noFill/>
                <a:prstDash val="solid"/>
                <a:miter/>
              </a:ln>
            </p:spPr>
            <p:txBody>
              <a:bodyPr rtlCol="0" anchor="ctr"/>
              <a:lstStyle/>
              <a:p>
                <a:endParaRPr lang="en-US"/>
              </a:p>
            </p:txBody>
          </p:sp>
          <p:sp>
            <p:nvSpPr>
              <p:cNvPr id="107" name="Freeform 132">
                <a:extLst>
                  <a:ext uri="{FF2B5EF4-FFF2-40B4-BE49-F238E27FC236}">
                    <a16:creationId xmlns:a16="http://schemas.microsoft.com/office/drawing/2014/main" id="{9CA2D222-4AF1-4705-84C1-9C1C8E1F8AEE}"/>
                  </a:ext>
                </a:extLst>
              </p:cNvPr>
              <p:cNvSpPr/>
              <p:nvPr/>
            </p:nvSpPr>
            <p:spPr>
              <a:xfrm>
                <a:off x="4392929" y="696594"/>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3815" y="0"/>
                      <a:pt x="57150" y="13335"/>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7305"/>
                      <a:pt x="30480" y="25400"/>
                      <a:pt x="28575" y="25400"/>
                    </a:cubicBezTo>
                    <a:close/>
                  </a:path>
                </a:pathLst>
              </a:custGeom>
              <a:grpFill/>
              <a:ln w="6350" cap="flat">
                <a:noFill/>
                <a:prstDash val="solid"/>
                <a:miter/>
              </a:ln>
            </p:spPr>
            <p:txBody>
              <a:bodyPr rtlCol="0" anchor="ctr"/>
              <a:lstStyle/>
              <a:p>
                <a:endParaRPr lang="en-US"/>
              </a:p>
            </p:txBody>
          </p:sp>
        </p:grpSp>
        <p:grpSp>
          <p:nvGrpSpPr>
            <p:cNvPr id="72" name="Graphic 3">
              <a:extLst>
                <a:ext uri="{FF2B5EF4-FFF2-40B4-BE49-F238E27FC236}">
                  <a16:creationId xmlns:a16="http://schemas.microsoft.com/office/drawing/2014/main" id="{ECB750E8-7254-48A5-A767-80471B97AD75}"/>
                </a:ext>
              </a:extLst>
            </p:cNvPr>
            <p:cNvGrpSpPr/>
            <p:nvPr/>
          </p:nvGrpSpPr>
          <p:grpSpPr>
            <a:xfrm>
              <a:off x="4344034" y="814705"/>
              <a:ext cx="57150" cy="57150"/>
              <a:chOff x="4344034" y="814705"/>
              <a:chExt cx="57150" cy="57150"/>
            </a:xfrm>
            <a:grpFill/>
          </p:grpSpPr>
          <p:sp>
            <p:nvSpPr>
              <p:cNvPr id="104" name="Freeform 129">
                <a:extLst>
                  <a:ext uri="{FF2B5EF4-FFF2-40B4-BE49-F238E27FC236}">
                    <a16:creationId xmlns:a16="http://schemas.microsoft.com/office/drawing/2014/main" id="{9333C063-7E3D-473A-A22B-C1F711879A65}"/>
                  </a:ext>
                </a:extLst>
              </p:cNvPr>
              <p:cNvSpPr/>
              <p:nvPr/>
            </p:nvSpPr>
            <p:spPr>
              <a:xfrm>
                <a:off x="4356734" y="82740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05" name="Freeform 130">
                <a:extLst>
                  <a:ext uri="{FF2B5EF4-FFF2-40B4-BE49-F238E27FC236}">
                    <a16:creationId xmlns:a16="http://schemas.microsoft.com/office/drawing/2014/main" id="{19212749-9723-4FA1-A248-3AAE549EA4D0}"/>
                  </a:ext>
                </a:extLst>
              </p:cNvPr>
              <p:cNvSpPr/>
              <p:nvPr/>
            </p:nvSpPr>
            <p:spPr>
              <a:xfrm>
                <a:off x="4344034" y="81470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3" name="Graphic 3">
              <a:extLst>
                <a:ext uri="{FF2B5EF4-FFF2-40B4-BE49-F238E27FC236}">
                  <a16:creationId xmlns:a16="http://schemas.microsoft.com/office/drawing/2014/main" id="{3B2CB9A8-3455-4EB1-88CA-BA14BDEDD383}"/>
                </a:ext>
              </a:extLst>
            </p:cNvPr>
            <p:cNvGrpSpPr/>
            <p:nvPr/>
          </p:nvGrpSpPr>
          <p:grpSpPr>
            <a:xfrm>
              <a:off x="4344034" y="1003300"/>
              <a:ext cx="57150" cy="57150"/>
              <a:chOff x="4344034" y="1003300"/>
              <a:chExt cx="57150" cy="57150"/>
            </a:xfrm>
            <a:grpFill/>
          </p:grpSpPr>
          <p:sp>
            <p:nvSpPr>
              <p:cNvPr id="102" name="Freeform 127">
                <a:extLst>
                  <a:ext uri="{FF2B5EF4-FFF2-40B4-BE49-F238E27FC236}">
                    <a16:creationId xmlns:a16="http://schemas.microsoft.com/office/drawing/2014/main" id="{CA8B210C-452E-4F65-B5DE-93BF5D19569A}"/>
                  </a:ext>
                </a:extLst>
              </p:cNvPr>
              <p:cNvSpPr/>
              <p:nvPr/>
            </p:nvSpPr>
            <p:spPr>
              <a:xfrm>
                <a:off x="4356734" y="101600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03" name="Freeform 128">
                <a:extLst>
                  <a:ext uri="{FF2B5EF4-FFF2-40B4-BE49-F238E27FC236}">
                    <a16:creationId xmlns:a16="http://schemas.microsoft.com/office/drawing/2014/main" id="{6B830895-105B-4A68-9F70-254CC01DA306}"/>
                  </a:ext>
                </a:extLst>
              </p:cNvPr>
              <p:cNvSpPr/>
              <p:nvPr/>
            </p:nvSpPr>
            <p:spPr>
              <a:xfrm>
                <a:off x="4344034" y="100330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4" name="Graphic 3">
              <a:extLst>
                <a:ext uri="{FF2B5EF4-FFF2-40B4-BE49-F238E27FC236}">
                  <a16:creationId xmlns:a16="http://schemas.microsoft.com/office/drawing/2014/main" id="{582DDA8D-260E-4194-BA62-E7B06C800C84}"/>
                </a:ext>
              </a:extLst>
            </p:cNvPr>
            <p:cNvGrpSpPr/>
            <p:nvPr/>
          </p:nvGrpSpPr>
          <p:grpSpPr>
            <a:xfrm>
              <a:off x="4160520" y="684530"/>
              <a:ext cx="57150" cy="57150"/>
              <a:chOff x="4160520" y="684530"/>
              <a:chExt cx="57150" cy="57150"/>
            </a:xfrm>
            <a:grpFill/>
          </p:grpSpPr>
          <p:sp>
            <p:nvSpPr>
              <p:cNvPr id="100" name="Freeform 125">
                <a:extLst>
                  <a:ext uri="{FF2B5EF4-FFF2-40B4-BE49-F238E27FC236}">
                    <a16:creationId xmlns:a16="http://schemas.microsoft.com/office/drawing/2014/main" id="{0B87B182-A2EF-493C-8975-ED132772CD6C}"/>
                  </a:ext>
                </a:extLst>
              </p:cNvPr>
              <p:cNvSpPr/>
              <p:nvPr/>
            </p:nvSpPr>
            <p:spPr>
              <a:xfrm>
                <a:off x="4173220" y="69723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101" name="Freeform 126">
                <a:extLst>
                  <a:ext uri="{FF2B5EF4-FFF2-40B4-BE49-F238E27FC236}">
                    <a16:creationId xmlns:a16="http://schemas.microsoft.com/office/drawing/2014/main" id="{46285A05-39F6-41B9-BD5B-9906DCBBA701}"/>
                  </a:ext>
                </a:extLst>
              </p:cNvPr>
              <p:cNvSpPr/>
              <p:nvPr/>
            </p:nvSpPr>
            <p:spPr>
              <a:xfrm>
                <a:off x="4160520" y="68453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3335" y="57150"/>
                      <a:pt x="0" y="43815"/>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7305"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5" name="Graphic 3">
              <a:extLst>
                <a:ext uri="{FF2B5EF4-FFF2-40B4-BE49-F238E27FC236}">
                  <a16:creationId xmlns:a16="http://schemas.microsoft.com/office/drawing/2014/main" id="{C1B8EC4F-7301-4648-A5FC-C5CA9F1D05C4}"/>
                </a:ext>
              </a:extLst>
            </p:cNvPr>
            <p:cNvGrpSpPr/>
            <p:nvPr/>
          </p:nvGrpSpPr>
          <p:grpSpPr>
            <a:xfrm>
              <a:off x="4160520" y="1132205"/>
              <a:ext cx="57150" cy="57150"/>
              <a:chOff x="4160520" y="1132205"/>
              <a:chExt cx="57150" cy="57150"/>
            </a:xfrm>
            <a:grpFill/>
          </p:grpSpPr>
          <p:sp>
            <p:nvSpPr>
              <p:cNvPr id="98" name="Freeform 123">
                <a:extLst>
                  <a:ext uri="{FF2B5EF4-FFF2-40B4-BE49-F238E27FC236}">
                    <a16:creationId xmlns:a16="http://schemas.microsoft.com/office/drawing/2014/main" id="{9BD2CACA-66F0-40AE-96C6-9C2EA201425B}"/>
                  </a:ext>
                </a:extLst>
              </p:cNvPr>
              <p:cNvSpPr/>
              <p:nvPr/>
            </p:nvSpPr>
            <p:spPr>
              <a:xfrm>
                <a:off x="4173220" y="114490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99" name="Freeform 124">
                <a:extLst>
                  <a:ext uri="{FF2B5EF4-FFF2-40B4-BE49-F238E27FC236}">
                    <a16:creationId xmlns:a16="http://schemas.microsoft.com/office/drawing/2014/main" id="{B8C2EF14-D8E5-4081-9170-D853C36582AD}"/>
                  </a:ext>
                </a:extLst>
              </p:cNvPr>
              <p:cNvSpPr/>
              <p:nvPr/>
            </p:nvSpPr>
            <p:spPr>
              <a:xfrm>
                <a:off x="4160520" y="113220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3335" y="57150"/>
                      <a:pt x="0" y="43815"/>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7305"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6" name="Graphic 3">
              <a:extLst>
                <a:ext uri="{FF2B5EF4-FFF2-40B4-BE49-F238E27FC236}">
                  <a16:creationId xmlns:a16="http://schemas.microsoft.com/office/drawing/2014/main" id="{9FFC652C-3567-4E8C-9684-9CEFAA76A4A9}"/>
                </a:ext>
              </a:extLst>
            </p:cNvPr>
            <p:cNvGrpSpPr/>
            <p:nvPr/>
          </p:nvGrpSpPr>
          <p:grpSpPr>
            <a:xfrm>
              <a:off x="4287520" y="1343025"/>
              <a:ext cx="57150" cy="57150"/>
              <a:chOff x="4287520" y="1343025"/>
              <a:chExt cx="57150" cy="57150"/>
            </a:xfrm>
            <a:grpFill/>
          </p:grpSpPr>
          <p:sp>
            <p:nvSpPr>
              <p:cNvPr id="96" name="Freeform 121">
                <a:extLst>
                  <a:ext uri="{FF2B5EF4-FFF2-40B4-BE49-F238E27FC236}">
                    <a16:creationId xmlns:a16="http://schemas.microsoft.com/office/drawing/2014/main" id="{B7A0822E-553D-46A8-9F73-ED97928ED804}"/>
                  </a:ext>
                </a:extLst>
              </p:cNvPr>
              <p:cNvSpPr/>
              <p:nvPr/>
            </p:nvSpPr>
            <p:spPr>
              <a:xfrm>
                <a:off x="4300220" y="135572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97" name="Freeform 122">
                <a:extLst>
                  <a:ext uri="{FF2B5EF4-FFF2-40B4-BE49-F238E27FC236}">
                    <a16:creationId xmlns:a16="http://schemas.microsoft.com/office/drawing/2014/main" id="{C5704080-AB0F-49EC-9F45-CA72FC98BB41}"/>
                  </a:ext>
                </a:extLst>
              </p:cNvPr>
              <p:cNvSpPr/>
              <p:nvPr/>
            </p:nvSpPr>
            <p:spPr>
              <a:xfrm>
                <a:off x="4287520" y="134302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7" name="Graphic 3">
              <a:extLst>
                <a:ext uri="{FF2B5EF4-FFF2-40B4-BE49-F238E27FC236}">
                  <a16:creationId xmlns:a16="http://schemas.microsoft.com/office/drawing/2014/main" id="{D199EE7D-8662-4521-A0F6-CE9E20A5C95B}"/>
                </a:ext>
              </a:extLst>
            </p:cNvPr>
            <p:cNvGrpSpPr/>
            <p:nvPr/>
          </p:nvGrpSpPr>
          <p:grpSpPr>
            <a:xfrm>
              <a:off x="4597400" y="795019"/>
              <a:ext cx="57150" cy="57150"/>
              <a:chOff x="4597400" y="795019"/>
              <a:chExt cx="57150" cy="57150"/>
            </a:xfrm>
            <a:grpFill/>
          </p:grpSpPr>
          <p:sp>
            <p:nvSpPr>
              <p:cNvPr id="94" name="Freeform 119">
                <a:extLst>
                  <a:ext uri="{FF2B5EF4-FFF2-40B4-BE49-F238E27FC236}">
                    <a16:creationId xmlns:a16="http://schemas.microsoft.com/office/drawing/2014/main" id="{7CD4749B-8095-443E-B061-2E9540613621}"/>
                  </a:ext>
                </a:extLst>
              </p:cNvPr>
              <p:cNvSpPr/>
              <p:nvPr/>
            </p:nvSpPr>
            <p:spPr>
              <a:xfrm>
                <a:off x="4610100" y="807719"/>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95" name="Freeform 120">
                <a:extLst>
                  <a:ext uri="{FF2B5EF4-FFF2-40B4-BE49-F238E27FC236}">
                    <a16:creationId xmlns:a16="http://schemas.microsoft.com/office/drawing/2014/main" id="{96BF5520-B7A9-45A8-91A6-CE9B8B822D56}"/>
                  </a:ext>
                </a:extLst>
              </p:cNvPr>
              <p:cNvSpPr/>
              <p:nvPr/>
            </p:nvSpPr>
            <p:spPr>
              <a:xfrm>
                <a:off x="4597400" y="795019"/>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78" name="Graphic 3">
              <a:extLst>
                <a:ext uri="{FF2B5EF4-FFF2-40B4-BE49-F238E27FC236}">
                  <a16:creationId xmlns:a16="http://schemas.microsoft.com/office/drawing/2014/main" id="{828B7020-DB96-4857-BB25-2ABAEBCFE1C3}"/>
                </a:ext>
              </a:extLst>
            </p:cNvPr>
            <p:cNvGrpSpPr/>
            <p:nvPr/>
          </p:nvGrpSpPr>
          <p:grpSpPr>
            <a:xfrm>
              <a:off x="4600575" y="603250"/>
              <a:ext cx="57150" cy="57150"/>
              <a:chOff x="4600575" y="603250"/>
              <a:chExt cx="57150" cy="57150"/>
            </a:xfrm>
            <a:grpFill/>
          </p:grpSpPr>
          <p:sp>
            <p:nvSpPr>
              <p:cNvPr id="92" name="Freeform 117">
                <a:extLst>
                  <a:ext uri="{FF2B5EF4-FFF2-40B4-BE49-F238E27FC236}">
                    <a16:creationId xmlns:a16="http://schemas.microsoft.com/office/drawing/2014/main" id="{E806FEC6-EC3A-4D9F-96F9-CDF25D314CE1}"/>
                  </a:ext>
                </a:extLst>
              </p:cNvPr>
              <p:cNvSpPr/>
              <p:nvPr/>
            </p:nvSpPr>
            <p:spPr>
              <a:xfrm>
                <a:off x="4613275" y="61595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7620"/>
                      <a:pt x="31750" y="15875"/>
                    </a:cubicBezTo>
                    <a:close/>
                  </a:path>
                </a:pathLst>
              </a:custGeom>
              <a:grpFill/>
              <a:ln w="6350" cap="flat">
                <a:noFill/>
                <a:prstDash val="solid"/>
                <a:miter/>
              </a:ln>
            </p:spPr>
            <p:txBody>
              <a:bodyPr rtlCol="0" anchor="ctr"/>
              <a:lstStyle/>
              <a:p>
                <a:endParaRPr lang="en-US"/>
              </a:p>
            </p:txBody>
          </p:sp>
          <p:sp>
            <p:nvSpPr>
              <p:cNvPr id="93" name="Freeform 118">
                <a:extLst>
                  <a:ext uri="{FF2B5EF4-FFF2-40B4-BE49-F238E27FC236}">
                    <a16:creationId xmlns:a16="http://schemas.microsoft.com/office/drawing/2014/main" id="{147DBD7E-F201-41F8-AAB1-40631638D69F}"/>
                  </a:ext>
                </a:extLst>
              </p:cNvPr>
              <p:cNvSpPr/>
              <p:nvPr/>
            </p:nvSpPr>
            <p:spPr>
              <a:xfrm>
                <a:off x="4600575" y="60325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3815" y="0"/>
                      <a:pt x="57150" y="13335"/>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7305"/>
                      <a:pt x="30480" y="25400"/>
                      <a:pt x="28575" y="25400"/>
                    </a:cubicBezTo>
                    <a:close/>
                  </a:path>
                </a:pathLst>
              </a:custGeom>
              <a:grpFill/>
              <a:ln w="6350" cap="flat">
                <a:noFill/>
                <a:prstDash val="solid"/>
                <a:miter/>
              </a:ln>
            </p:spPr>
            <p:txBody>
              <a:bodyPr rtlCol="0" anchor="ctr"/>
              <a:lstStyle/>
              <a:p>
                <a:endParaRPr lang="en-US"/>
              </a:p>
            </p:txBody>
          </p:sp>
        </p:grpSp>
        <p:grpSp>
          <p:nvGrpSpPr>
            <p:cNvPr id="79" name="Graphic 3">
              <a:extLst>
                <a:ext uri="{FF2B5EF4-FFF2-40B4-BE49-F238E27FC236}">
                  <a16:creationId xmlns:a16="http://schemas.microsoft.com/office/drawing/2014/main" id="{8E4A7C57-65D7-4CCA-989C-8E554D5E5349}"/>
                </a:ext>
              </a:extLst>
            </p:cNvPr>
            <p:cNvGrpSpPr/>
            <p:nvPr/>
          </p:nvGrpSpPr>
          <p:grpSpPr>
            <a:xfrm>
              <a:off x="4631690" y="1209675"/>
              <a:ext cx="57150" cy="57150"/>
              <a:chOff x="4631690" y="1209675"/>
              <a:chExt cx="57150" cy="57150"/>
            </a:xfrm>
            <a:grpFill/>
          </p:grpSpPr>
          <p:sp>
            <p:nvSpPr>
              <p:cNvPr id="90" name="Freeform 115">
                <a:extLst>
                  <a:ext uri="{FF2B5EF4-FFF2-40B4-BE49-F238E27FC236}">
                    <a16:creationId xmlns:a16="http://schemas.microsoft.com/office/drawing/2014/main" id="{7FEFD3D6-6B9C-4FDB-8423-5B1D9DBD5DA9}"/>
                  </a:ext>
                </a:extLst>
              </p:cNvPr>
              <p:cNvSpPr/>
              <p:nvPr/>
            </p:nvSpPr>
            <p:spPr>
              <a:xfrm>
                <a:off x="4644390" y="122237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91" name="Freeform 116">
                <a:extLst>
                  <a:ext uri="{FF2B5EF4-FFF2-40B4-BE49-F238E27FC236}">
                    <a16:creationId xmlns:a16="http://schemas.microsoft.com/office/drawing/2014/main" id="{D4899885-CC1A-42AD-87DE-340F2D134982}"/>
                  </a:ext>
                </a:extLst>
              </p:cNvPr>
              <p:cNvSpPr/>
              <p:nvPr/>
            </p:nvSpPr>
            <p:spPr>
              <a:xfrm>
                <a:off x="4631690" y="120967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80" name="Graphic 3">
              <a:extLst>
                <a:ext uri="{FF2B5EF4-FFF2-40B4-BE49-F238E27FC236}">
                  <a16:creationId xmlns:a16="http://schemas.microsoft.com/office/drawing/2014/main" id="{60DCDEBC-506A-4351-B9FD-CA6F8451F9DC}"/>
                </a:ext>
              </a:extLst>
            </p:cNvPr>
            <p:cNvGrpSpPr/>
            <p:nvPr/>
          </p:nvGrpSpPr>
          <p:grpSpPr>
            <a:xfrm>
              <a:off x="3946525" y="1210944"/>
              <a:ext cx="57150" cy="57150"/>
              <a:chOff x="3946525" y="1210944"/>
              <a:chExt cx="57150" cy="57150"/>
            </a:xfrm>
            <a:grpFill/>
          </p:grpSpPr>
          <p:sp>
            <p:nvSpPr>
              <p:cNvPr id="88" name="Freeform 113">
                <a:extLst>
                  <a:ext uri="{FF2B5EF4-FFF2-40B4-BE49-F238E27FC236}">
                    <a16:creationId xmlns:a16="http://schemas.microsoft.com/office/drawing/2014/main" id="{629FAB44-E437-4E8E-B4B7-09DAF4D43117}"/>
                  </a:ext>
                </a:extLst>
              </p:cNvPr>
              <p:cNvSpPr/>
              <p:nvPr/>
            </p:nvSpPr>
            <p:spPr>
              <a:xfrm>
                <a:off x="3959225" y="1223644"/>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89" name="Freeform 114">
                <a:extLst>
                  <a:ext uri="{FF2B5EF4-FFF2-40B4-BE49-F238E27FC236}">
                    <a16:creationId xmlns:a16="http://schemas.microsoft.com/office/drawing/2014/main" id="{6BF8CB69-C357-476D-9C8C-A6303D6DDE94}"/>
                  </a:ext>
                </a:extLst>
              </p:cNvPr>
              <p:cNvSpPr/>
              <p:nvPr/>
            </p:nvSpPr>
            <p:spPr>
              <a:xfrm>
                <a:off x="3946525" y="1210944"/>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81" name="Graphic 3">
              <a:extLst>
                <a:ext uri="{FF2B5EF4-FFF2-40B4-BE49-F238E27FC236}">
                  <a16:creationId xmlns:a16="http://schemas.microsoft.com/office/drawing/2014/main" id="{0B9FC6E4-0E13-4C8B-B592-989FCE03FE1E}"/>
                </a:ext>
              </a:extLst>
            </p:cNvPr>
            <p:cNvGrpSpPr/>
            <p:nvPr/>
          </p:nvGrpSpPr>
          <p:grpSpPr>
            <a:xfrm>
              <a:off x="4059554" y="745490"/>
              <a:ext cx="57150" cy="57150"/>
              <a:chOff x="4059554" y="745490"/>
              <a:chExt cx="57150" cy="57150"/>
            </a:xfrm>
            <a:grpFill/>
          </p:grpSpPr>
          <p:sp>
            <p:nvSpPr>
              <p:cNvPr id="86" name="Freeform 111">
                <a:extLst>
                  <a:ext uri="{FF2B5EF4-FFF2-40B4-BE49-F238E27FC236}">
                    <a16:creationId xmlns:a16="http://schemas.microsoft.com/office/drawing/2014/main" id="{F33E417B-6830-4535-AFE2-B9A94842A638}"/>
                  </a:ext>
                </a:extLst>
              </p:cNvPr>
              <p:cNvSpPr/>
              <p:nvPr/>
            </p:nvSpPr>
            <p:spPr>
              <a:xfrm>
                <a:off x="4072254" y="758190"/>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6985"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87" name="Freeform 112">
                <a:extLst>
                  <a:ext uri="{FF2B5EF4-FFF2-40B4-BE49-F238E27FC236}">
                    <a16:creationId xmlns:a16="http://schemas.microsoft.com/office/drawing/2014/main" id="{75C21E0C-660E-4515-8A1B-F5D254A7EA33}"/>
                  </a:ext>
                </a:extLst>
              </p:cNvPr>
              <p:cNvSpPr/>
              <p:nvPr/>
            </p:nvSpPr>
            <p:spPr>
              <a:xfrm>
                <a:off x="4059554" y="745490"/>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2700" y="57150"/>
                      <a:pt x="0" y="44450"/>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6670"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grpSp>
          <p:nvGrpSpPr>
            <p:cNvPr id="82" name="Graphic 3">
              <a:extLst>
                <a:ext uri="{FF2B5EF4-FFF2-40B4-BE49-F238E27FC236}">
                  <a16:creationId xmlns:a16="http://schemas.microsoft.com/office/drawing/2014/main" id="{9DDA20FE-865F-4D4D-A92C-C8126AAEDE8C}"/>
                </a:ext>
              </a:extLst>
            </p:cNvPr>
            <p:cNvGrpSpPr/>
            <p:nvPr/>
          </p:nvGrpSpPr>
          <p:grpSpPr>
            <a:xfrm>
              <a:off x="3957954" y="615315"/>
              <a:ext cx="57150" cy="57150"/>
              <a:chOff x="3957954" y="615315"/>
              <a:chExt cx="57150" cy="57150"/>
            </a:xfrm>
            <a:grpFill/>
          </p:grpSpPr>
          <p:sp>
            <p:nvSpPr>
              <p:cNvPr id="84" name="Freeform 109">
                <a:extLst>
                  <a:ext uri="{FF2B5EF4-FFF2-40B4-BE49-F238E27FC236}">
                    <a16:creationId xmlns:a16="http://schemas.microsoft.com/office/drawing/2014/main" id="{6C51CEA4-52BB-478C-B4E8-5E7BF381E61E}"/>
                  </a:ext>
                </a:extLst>
              </p:cNvPr>
              <p:cNvSpPr/>
              <p:nvPr/>
            </p:nvSpPr>
            <p:spPr>
              <a:xfrm>
                <a:off x="3970654" y="628015"/>
                <a:ext cx="31750" cy="31750"/>
              </a:xfrm>
              <a:custGeom>
                <a:avLst/>
                <a:gdLst>
                  <a:gd name="connsiteX0" fmla="*/ 31750 w 31750"/>
                  <a:gd name="connsiteY0" fmla="*/ 15875 h 31750"/>
                  <a:gd name="connsiteX1" fmla="*/ 15875 w 31750"/>
                  <a:gd name="connsiteY1" fmla="*/ 31750 h 31750"/>
                  <a:gd name="connsiteX2" fmla="*/ 0 w 31750"/>
                  <a:gd name="connsiteY2" fmla="*/ 15875 h 31750"/>
                  <a:gd name="connsiteX3" fmla="*/ 15875 w 31750"/>
                  <a:gd name="connsiteY3" fmla="*/ 0 h 31750"/>
                  <a:gd name="connsiteX4" fmla="*/ 31750 w 31750"/>
                  <a:gd name="connsiteY4" fmla="*/ 15875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 h="31750">
                    <a:moveTo>
                      <a:pt x="31750" y="15875"/>
                    </a:moveTo>
                    <a:cubicBezTo>
                      <a:pt x="31750" y="24765"/>
                      <a:pt x="24765" y="31750"/>
                      <a:pt x="15875" y="31750"/>
                    </a:cubicBezTo>
                    <a:cubicBezTo>
                      <a:pt x="7620" y="31750"/>
                      <a:pt x="0" y="24765"/>
                      <a:pt x="0" y="15875"/>
                    </a:cubicBezTo>
                    <a:cubicBezTo>
                      <a:pt x="0" y="6985"/>
                      <a:pt x="6985" y="0"/>
                      <a:pt x="15875" y="0"/>
                    </a:cubicBezTo>
                    <a:cubicBezTo>
                      <a:pt x="24765" y="0"/>
                      <a:pt x="31750" y="6985"/>
                      <a:pt x="31750" y="15875"/>
                    </a:cubicBezTo>
                    <a:close/>
                  </a:path>
                </a:pathLst>
              </a:custGeom>
              <a:grpFill/>
              <a:ln w="6350" cap="flat">
                <a:noFill/>
                <a:prstDash val="solid"/>
                <a:miter/>
              </a:ln>
            </p:spPr>
            <p:txBody>
              <a:bodyPr rtlCol="0" anchor="ctr"/>
              <a:lstStyle/>
              <a:p>
                <a:endParaRPr lang="en-US"/>
              </a:p>
            </p:txBody>
          </p:sp>
          <p:sp>
            <p:nvSpPr>
              <p:cNvPr id="85" name="Freeform 110">
                <a:extLst>
                  <a:ext uri="{FF2B5EF4-FFF2-40B4-BE49-F238E27FC236}">
                    <a16:creationId xmlns:a16="http://schemas.microsoft.com/office/drawing/2014/main" id="{1B935F66-1B0E-4948-85BD-DFD5B9C32252}"/>
                  </a:ext>
                </a:extLst>
              </p:cNvPr>
              <p:cNvSpPr/>
              <p:nvPr/>
            </p:nvSpPr>
            <p:spPr>
              <a:xfrm>
                <a:off x="3957954" y="615315"/>
                <a:ext cx="57150" cy="57150"/>
              </a:xfrm>
              <a:custGeom>
                <a:avLst/>
                <a:gdLst>
                  <a:gd name="connsiteX0" fmla="*/ 28575 w 57150"/>
                  <a:gd name="connsiteY0" fmla="*/ 57150 h 57150"/>
                  <a:gd name="connsiteX1" fmla="*/ 0 w 57150"/>
                  <a:gd name="connsiteY1" fmla="*/ 28575 h 57150"/>
                  <a:gd name="connsiteX2" fmla="*/ 28575 w 57150"/>
                  <a:gd name="connsiteY2" fmla="*/ 0 h 57150"/>
                  <a:gd name="connsiteX3" fmla="*/ 57150 w 57150"/>
                  <a:gd name="connsiteY3" fmla="*/ 28575 h 57150"/>
                  <a:gd name="connsiteX4" fmla="*/ 28575 w 57150"/>
                  <a:gd name="connsiteY4" fmla="*/ 57150 h 57150"/>
                  <a:gd name="connsiteX5" fmla="*/ 28575 w 57150"/>
                  <a:gd name="connsiteY5" fmla="*/ 25400 h 57150"/>
                  <a:gd name="connsiteX6" fmla="*/ 25400 w 57150"/>
                  <a:gd name="connsiteY6" fmla="*/ 28575 h 57150"/>
                  <a:gd name="connsiteX7" fmla="*/ 28575 w 57150"/>
                  <a:gd name="connsiteY7" fmla="*/ 31750 h 57150"/>
                  <a:gd name="connsiteX8" fmla="*/ 31750 w 57150"/>
                  <a:gd name="connsiteY8" fmla="*/ 28575 h 57150"/>
                  <a:gd name="connsiteX9" fmla="*/ 28575 w 57150"/>
                  <a:gd name="connsiteY9" fmla="*/ 254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13335" y="57150"/>
                      <a:pt x="0" y="43815"/>
                      <a:pt x="0" y="28575"/>
                    </a:cubicBezTo>
                    <a:cubicBezTo>
                      <a:pt x="0" y="12700"/>
                      <a:pt x="12700" y="0"/>
                      <a:pt x="28575" y="0"/>
                    </a:cubicBezTo>
                    <a:cubicBezTo>
                      <a:pt x="44450" y="0"/>
                      <a:pt x="57150" y="12700"/>
                      <a:pt x="57150" y="28575"/>
                    </a:cubicBezTo>
                    <a:cubicBezTo>
                      <a:pt x="57150" y="44450"/>
                      <a:pt x="44450" y="57150"/>
                      <a:pt x="28575" y="57150"/>
                    </a:cubicBezTo>
                    <a:close/>
                    <a:moveTo>
                      <a:pt x="28575" y="25400"/>
                    </a:moveTo>
                    <a:cubicBezTo>
                      <a:pt x="26670" y="25400"/>
                      <a:pt x="25400" y="26670"/>
                      <a:pt x="25400" y="28575"/>
                    </a:cubicBezTo>
                    <a:cubicBezTo>
                      <a:pt x="25400" y="30480"/>
                      <a:pt x="27305" y="31750"/>
                      <a:pt x="28575" y="31750"/>
                    </a:cubicBezTo>
                    <a:cubicBezTo>
                      <a:pt x="30480" y="31750"/>
                      <a:pt x="31750" y="30480"/>
                      <a:pt x="31750" y="28575"/>
                    </a:cubicBezTo>
                    <a:cubicBezTo>
                      <a:pt x="31750" y="26670"/>
                      <a:pt x="30480" y="25400"/>
                      <a:pt x="28575" y="25400"/>
                    </a:cubicBezTo>
                    <a:close/>
                  </a:path>
                </a:pathLst>
              </a:custGeom>
              <a:grpFill/>
              <a:ln w="6350" cap="flat">
                <a:noFill/>
                <a:prstDash val="solid"/>
                <a:miter/>
              </a:ln>
            </p:spPr>
            <p:txBody>
              <a:bodyPr rtlCol="0" anchor="ctr"/>
              <a:lstStyle/>
              <a:p>
                <a:endParaRPr lang="en-US"/>
              </a:p>
            </p:txBody>
          </p:sp>
        </p:grpSp>
        <p:sp>
          <p:nvSpPr>
            <p:cNvPr id="83" name="Freeform 108">
              <a:extLst>
                <a:ext uri="{FF2B5EF4-FFF2-40B4-BE49-F238E27FC236}">
                  <a16:creationId xmlns:a16="http://schemas.microsoft.com/office/drawing/2014/main" id="{8B0BE27B-189C-4FE9-B044-0054CD8A11FE}"/>
                </a:ext>
              </a:extLst>
            </p:cNvPr>
            <p:cNvSpPr/>
            <p:nvPr/>
          </p:nvSpPr>
          <p:spPr>
            <a:xfrm>
              <a:off x="4303395" y="1004569"/>
              <a:ext cx="334009" cy="367030"/>
            </a:xfrm>
            <a:custGeom>
              <a:avLst/>
              <a:gdLst>
                <a:gd name="connsiteX0" fmla="*/ 25400 w 334009"/>
                <a:gd name="connsiteY0" fmla="*/ 367030 h 367030"/>
                <a:gd name="connsiteX1" fmla="*/ 0 w 334009"/>
                <a:gd name="connsiteY1" fmla="*/ 367030 h 367030"/>
                <a:gd name="connsiteX2" fmla="*/ 0 w 334009"/>
                <a:gd name="connsiteY2" fmla="*/ 184785 h 367030"/>
                <a:gd name="connsiteX3" fmla="*/ 8255 w 334009"/>
                <a:gd name="connsiteY3" fmla="*/ 172720 h 367030"/>
                <a:gd name="connsiteX4" fmla="*/ 22225 w 334009"/>
                <a:gd name="connsiteY4" fmla="*/ 176530 h 367030"/>
                <a:gd name="connsiteX5" fmla="*/ 152400 w 334009"/>
                <a:gd name="connsiteY5" fmla="*/ 325755 h 367030"/>
                <a:gd name="connsiteX6" fmla="*/ 311150 w 334009"/>
                <a:gd name="connsiteY6" fmla="*/ 0 h 367030"/>
                <a:gd name="connsiteX7" fmla="*/ 334010 w 334009"/>
                <a:gd name="connsiteY7" fmla="*/ 11430 h 367030"/>
                <a:gd name="connsiteX8" fmla="*/ 167005 w 334009"/>
                <a:gd name="connsiteY8" fmla="*/ 354330 h 367030"/>
                <a:gd name="connsiteX9" fmla="*/ 157480 w 334009"/>
                <a:gd name="connsiteY9" fmla="*/ 361315 h 367030"/>
                <a:gd name="connsiteX10" fmla="*/ 146050 w 334009"/>
                <a:gd name="connsiteY10" fmla="*/ 356870 h 367030"/>
                <a:gd name="connsiteX11" fmla="*/ 25400 w 334009"/>
                <a:gd name="connsiteY11" fmla="*/ 218440 h 367030"/>
                <a:gd name="connsiteX12" fmla="*/ 25400 w 334009"/>
                <a:gd name="connsiteY12" fmla="*/ 367030 h 36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009" h="367030">
                  <a:moveTo>
                    <a:pt x="25400" y="367030"/>
                  </a:moveTo>
                  <a:lnTo>
                    <a:pt x="0" y="367030"/>
                  </a:lnTo>
                  <a:lnTo>
                    <a:pt x="0" y="184785"/>
                  </a:lnTo>
                  <a:cubicBezTo>
                    <a:pt x="0" y="179705"/>
                    <a:pt x="3175" y="174625"/>
                    <a:pt x="8255" y="172720"/>
                  </a:cubicBezTo>
                  <a:cubicBezTo>
                    <a:pt x="13335" y="170815"/>
                    <a:pt x="19050" y="172085"/>
                    <a:pt x="22225" y="176530"/>
                  </a:cubicBezTo>
                  <a:lnTo>
                    <a:pt x="152400" y="325755"/>
                  </a:lnTo>
                  <a:lnTo>
                    <a:pt x="311150" y="0"/>
                  </a:lnTo>
                  <a:lnTo>
                    <a:pt x="334010" y="11430"/>
                  </a:lnTo>
                  <a:lnTo>
                    <a:pt x="167005" y="354330"/>
                  </a:lnTo>
                  <a:cubicBezTo>
                    <a:pt x="165100" y="358140"/>
                    <a:pt x="161290" y="360680"/>
                    <a:pt x="157480" y="361315"/>
                  </a:cubicBezTo>
                  <a:cubicBezTo>
                    <a:pt x="153035" y="361950"/>
                    <a:pt x="149225" y="360045"/>
                    <a:pt x="146050" y="356870"/>
                  </a:cubicBezTo>
                  <a:lnTo>
                    <a:pt x="25400" y="218440"/>
                  </a:lnTo>
                  <a:lnTo>
                    <a:pt x="25400" y="367030"/>
                  </a:lnTo>
                  <a:close/>
                </a:path>
              </a:pathLst>
            </a:custGeom>
            <a:grpFill/>
            <a:ln w="6350" cap="flat">
              <a:noFill/>
              <a:prstDash val="solid"/>
              <a:miter/>
            </a:ln>
          </p:spPr>
          <p:txBody>
            <a:bodyPr rtlCol="0" anchor="ctr"/>
            <a:lstStyle/>
            <a:p>
              <a:endParaRPr lang="en-US"/>
            </a:p>
          </p:txBody>
        </p:sp>
      </p:grpSp>
      <p:pic>
        <p:nvPicPr>
          <p:cNvPr id="3" name="Picture 2" descr="A picture containing text, businesscard, vector graphics&#10;&#10;Description automatically generated">
            <a:extLst>
              <a:ext uri="{FF2B5EF4-FFF2-40B4-BE49-F238E27FC236}">
                <a16:creationId xmlns:a16="http://schemas.microsoft.com/office/drawing/2014/main" id="{CD85E294-7167-4E9A-B426-77DC0FE09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077" y="0"/>
            <a:ext cx="5177180" cy="5177180"/>
          </a:xfrm>
          <a:prstGeom prst="rect">
            <a:avLst/>
          </a:prstGeom>
        </p:spPr>
      </p:pic>
    </p:spTree>
    <p:extLst>
      <p:ext uri="{BB962C8B-B14F-4D97-AF65-F5344CB8AC3E}">
        <p14:creationId xmlns:p14="http://schemas.microsoft.com/office/powerpoint/2010/main" val="181419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E72659F-8065-4855-B954-6BB1B3D68355}"/>
              </a:ext>
            </a:extLst>
          </p:cNvPr>
          <p:cNvSpPr/>
          <p:nvPr/>
        </p:nvSpPr>
        <p:spPr>
          <a:xfrm>
            <a:off x="7996686" y="-4315"/>
            <a:ext cx="4198186" cy="602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977AAE2-9AB2-A2C1-FE7E-5C72182F8E02}"/>
              </a:ext>
            </a:extLst>
          </p:cNvPr>
          <p:cNvSpPr/>
          <p:nvPr/>
        </p:nvSpPr>
        <p:spPr>
          <a:xfrm>
            <a:off x="4129176" y="-4314"/>
            <a:ext cx="3982526" cy="6024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8109F6-2052-E9C0-D12F-43431F2789B5}"/>
              </a:ext>
            </a:extLst>
          </p:cNvPr>
          <p:cNvSpPr/>
          <p:nvPr/>
        </p:nvSpPr>
        <p:spPr>
          <a:xfrm>
            <a:off x="2875" y="-4313"/>
            <a:ext cx="4126300" cy="6024112"/>
          </a:xfrm>
          <a:prstGeom prst="rect">
            <a:avLst/>
          </a:prstGeom>
          <a:solidFill>
            <a:srgbClr val="FD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F5D04-D4D1-FCCC-9095-75A9A3ABE56D}"/>
              </a:ext>
            </a:extLst>
          </p:cNvPr>
          <p:cNvSpPr>
            <a:spLocks noGrp="1"/>
          </p:cNvSpPr>
          <p:nvPr>
            <p:ph type="title"/>
          </p:nvPr>
        </p:nvSpPr>
        <p:spPr>
          <a:xfrm>
            <a:off x="481735" y="1231223"/>
            <a:ext cx="3173361" cy="4975256"/>
          </a:xfrm>
        </p:spPr>
        <p:txBody>
          <a:bodyPr anchor="t"/>
          <a:lstStyle/>
          <a:p>
            <a:pPr algn="just"/>
            <a:r>
              <a:rPr lang="en-US" sz="1400" b="0" dirty="0">
                <a:ea typeface="+mj-lt"/>
                <a:cs typeface="+mj-lt"/>
              </a:rPr>
              <a:t>Websites covering topics like medical, financial, or legal advice require a subject matter expert to provide relevant and credible information. </a:t>
            </a:r>
            <a:br>
              <a:rPr lang="en-US" sz="1400" b="0" dirty="0">
                <a:ea typeface="+mj-lt"/>
                <a:cs typeface="+mj-lt"/>
              </a:rPr>
            </a:br>
            <a:br>
              <a:rPr lang="en-US" sz="1400" b="0" dirty="0">
                <a:ea typeface="+mj-lt"/>
                <a:cs typeface="+mj-lt"/>
              </a:rPr>
            </a:br>
            <a:r>
              <a:rPr lang="en-US" sz="1400" b="0" dirty="0">
                <a:ea typeface="+mj-lt"/>
                <a:cs typeface="+mj-lt"/>
              </a:rPr>
              <a:t>Additionally, for less formal topics Google has coined the term “everyday expertise”, this section mainly covers product or service reviews. If the person creating the content has firsthand life experience on the topic, then they will be considered as subject matter experts in that field. </a:t>
            </a:r>
            <a:endParaRPr lang="en-US" sz="1400" dirty="0"/>
          </a:p>
        </p:txBody>
      </p:sp>
      <p:sp>
        <p:nvSpPr>
          <p:cNvPr id="3" name="Content Placeholder 2">
            <a:extLst>
              <a:ext uri="{FF2B5EF4-FFF2-40B4-BE49-F238E27FC236}">
                <a16:creationId xmlns:a16="http://schemas.microsoft.com/office/drawing/2014/main" id="{23343F60-7A66-309A-3D37-F3348D7599C0}"/>
              </a:ext>
            </a:extLst>
          </p:cNvPr>
          <p:cNvSpPr>
            <a:spLocks noGrp="1"/>
          </p:cNvSpPr>
          <p:nvPr>
            <p:ph sz="quarter" idx="11"/>
          </p:nvPr>
        </p:nvSpPr>
        <p:spPr>
          <a:xfrm>
            <a:off x="8264682" y="1229661"/>
            <a:ext cx="3662191" cy="5213231"/>
          </a:xfrm>
        </p:spPr>
        <p:txBody>
          <a:bodyPr anchor="t"/>
          <a:lstStyle/>
          <a:p>
            <a:pPr marL="0" indent="0" algn="just">
              <a:lnSpc>
                <a:spcPct val="100000"/>
              </a:lnSpc>
              <a:spcBef>
                <a:spcPts val="0"/>
              </a:spcBef>
              <a:buNone/>
            </a:pPr>
            <a:r>
              <a:rPr lang="en-US" dirty="0">
                <a:solidFill>
                  <a:srgbClr val="000000"/>
                </a:solidFill>
                <a:ea typeface="+mn-lt"/>
                <a:cs typeface="+mn-lt"/>
              </a:rPr>
              <a:t>The legitimacy, transparency, and accuracy of the website and its content are the Major factors in establishing trust. It's crucial to display the content creator's details and to be transparent with your audience. When accurate information, reliable external references, customer testimonials, and endorsements are portraited on websites, your E-A-T standards are increased. </a:t>
            </a:r>
            <a:endParaRPr lang="en-US" dirty="0"/>
          </a:p>
          <a:p>
            <a:pPr marL="0" indent="0" algn="just">
              <a:lnSpc>
                <a:spcPct val="100000"/>
              </a:lnSpc>
              <a:spcBef>
                <a:spcPts val="0"/>
              </a:spcBef>
              <a:buNone/>
            </a:pPr>
            <a:br>
              <a:rPr lang="en-US" dirty="0">
                <a:solidFill>
                  <a:srgbClr val="000000"/>
                </a:solidFill>
                <a:ea typeface="+mn-lt"/>
                <a:cs typeface="+mn-lt"/>
              </a:rPr>
            </a:br>
            <a:r>
              <a:rPr lang="en-US" dirty="0">
                <a:solidFill>
                  <a:srgbClr val="000000"/>
                </a:solidFill>
                <a:ea typeface="+mn-lt"/>
                <a:cs typeface="+mn-lt"/>
              </a:rPr>
              <a:t>In 2018, Google made an update referred as the Medic Update that prioritizes reputable, well-researched content. </a:t>
            </a:r>
          </a:p>
          <a:p>
            <a:pPr marL="0" indent="0" algn="just">
              <a:lnSpc>
                <a:spcPct val="100000"/>
              </a:lnSpc>
              <a:spcBef>
                <a:spcPts val="0"/>
              </a:spcBef>
              <a:buNone/>
            </a:pPr>
            <a:br>
              <a:rPr lang="en-US" dirty="0">
                <a:solidFill>
                  <a:srgbClr val="000000"/>
                </a:solidFill>
                <a:ea typeface="+mn-lt"/>
                <a:cs typeface="+mn-lt"/>
              </a:rPr>
            </a:br>
            <a:r>
              <a:rPr lang="en-US" dirty="0">
                <a:solidFill>
                  <a:srgbClr val="000000"/>
                </a:solidFill>
                <a:ea typeface="+mn-lt"/>
                <a:cs typeface="+mn-lt"/>
              </a:rPr>
              <a:t>Always keep in mind that trust, just like authority, is a relative concept. People and websites cannot be trusted in all circumstances. A brand may be a reliable source of SEO information, but not for the Best Clothing combinations.</a:t>
            </a:r>
            <a:endParaRPr lang="en-US" dirty="0">
              <a:solidFill>
                <a:srgbClr val="000000"/>
              </a:solidFill>
            </a:endParaRPr>
          </a:p>
        </p:txBody>
      </p:sp>
      <p:sp>
        <p:nvSpPr>
          <p:cNvPr id="11" name="TextBox 10">
            <a:extLst>
              <a:ext uri="{FF2B5EF4-FFF2-40B4-BE49-F238E27FC236}">
                <a16:creationId xmlns:a16="http://schemas.microsoft.com/office/drawing/2014/main" id="{17AD5009-CAED-4C2C-9470-A84873F6853C}"/>
              </a:ext>
            </a:extLst>
          </p:cNvPr>
          <p:cNvSpPr txBox="1"/>
          <p:nvPr/>
        </p:nvSpPr>
        <p:spPr>
          <a:xfrm>
            <a:off x="4395603" y="1229661"/>
            <a:ext cx="339018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solidFill>
                  <a:srgbClr val="000000"/>
                </a:solidFill>
                <a:ea typeface="+mn-lt"/>
                <a:cs typeface="+mn-lt"/>
              </a:rPr>
              <a:t>It's all relative. In a nutshell, authority is the reputation against a webpage or brand in Google's eyes, it's the go-to source of information on a particular subject. Google recommends Wikipedia as a good source of information that establishes authority over the internet and can be considered as a leader in its industry. When Google raters inspect your website, they scour for its authority through relevant sources amidst other factors.</a:t>
            </a:r>
          </a:p>
          <a:p>
            <a:pPr algn="just"/>
            <a:endParaRPr lang="en-US" sz="1400" dirty="0">
              <a:solidFill>
                <a:srgbClr val="000000"/>
              </a:solidFill>
              <a:ea typeface="+mn-lt"/>
              <a:cs typeface="+mn-lt"/>
            </a:endParaRPr>
          </a:p>
          <a:p>
            <a:pPr algn="just"/>
            <a:r>
              <a:rPr lang="en-US" sz="1400" dirty="0">
                <a:solidFill>
                  <a:srgbClr val="000000"/>
                </a:solidFill>
                <a:ea typeface="+mn-lt"/>
                <a:cs typeface="+mn-lt"/>
              </a:rPr>
              <a:t>It’s vital to keep in mind that authority is a relative term. Sony, Nikon, and Canon are authoritative sources of information about Cameras and Photography, but when it comes to writing literature, they have little to no authority. </a:t>
            </a:r>
            <a:endParaRPr lang="en-US" sz="1400" dirty="0">
              <a:solidFill>
                <a:srgbClr val="000000"/>
              </a:solidFill>
            </a:endParaRPr>
          </a:p>
        </p:txBody>
      </p:sp>
      <p:sp>
        <p:nvSpPr>
          <p:cNvPr id="20" name="Rectangle 19">
            <a:extLst>
              <a:ext uri="{FF2B5EF4-FFF2-40B4-BE49-F238E27FC236}">
                <a16:creationId xmlns:a16="http://schemas.microsoft.com/office/drawing/2014/main" id="{05180E34-C783-241D-4867-CF6B51C2A20E}"/>
              </a:ext>
            </a:extLst>
          </p:cNvPr>
          <p:cNvSpPr/>
          <p:nvPr/>
        </p:nvSpPr>
        <p:spPr>
          <a:xfrm>
            <a:off x="1144998" y="640263"/>
            <a:ext cx="1842053" cy="332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Expertise</a:t>
            </a:r>
          </a:p>
        </p:txBody>
      </p:sp>
      <p:sp>
        <p:nvSpPr>
          <p:cNvPr id="22" name="Rectangle 21">
            <a:extLst>
              <a:ext uri="{FF2B5EF4-FFF2-40B4-BE49-F238E27FC236}">
                <a16:creationId xmlns:a16="http://schemas.microsoft.com/office/drawing/2014/main" id="{ED98CB1D-054A-DE8D-4C19-E542ACE2241E}"/>
              </a:ext>
            </a:extLst>
          </p:cNvPr>
          <p:cNvSpPr/>
          <p:nvPr/>
        </p:nvSpPr>
        <p:spPr>
          <a:xfrm>
            <a:off x="5169666" y="640263"/>
            <a:ext cx="1842053" cy="332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Authority</a:t>
            </a:r>
          </a:p>
        </p:txBody>
      </p:sp>
      <p:sp>
        <p:nvSpPr>
          <p:cNvPr id="24" name="Rectangle 23">
            <a:extLst>
              <a:ext uri="{FF2B5EF4-FFF2-40B4-BE49-F238E27FC236}">
                <a16:creationId xmlns:a16="http://schemas.microsoft.com/office/drawing/2014/main" id="{C82097C8-8443-2282-63F9-54EF9BC446A1}"/>
              </a:ext>
            </a:extLst>
          </p:cNvPr>
          <p:cNvSpPr/>
          <p:nvPr/>
        </p:nvSpPr>
        <p:spPr>
          <a:xfrm>
            <a:off x="9174752" y="640263"/>
            <a:ext cx="1842053" cy="332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Trustworthy</a:t>
            </a:r>
          </a:p>
        </p:txBody>
      </p:sp>
    </p:spTree>
    <p:extLst>
      <p:ext uri="{BB962C8B-B14F-4D97-AF65-F5344CB8AC3E}">
        <p14:creationId xmlns:p14="http://schemas.microsoft.com/office/powerpoint/2010/main" val="127480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85321D-A274-4B92-AF67-7D46D8978128}"/>
              </a:ext>
            </a:extLst>
          </p:cNvPr>
          <p:cNvSpPr>
            <a:spLocks noGrp="1"/>
          </p:cNvSpPr>
          <p:nvPr>
            <p:ph type="title"/>
          </p:nvPr>
        </p:nvSpPr>
        <p:spPr/>
        <p:txBody>
          <a:bodyPr/>
          <a:lstStyle/>
          <a:p>
            <a:r>
              <a:rPr lang="en-US" sz="3200" b="1">
                <a:solidFill>
                  <a:schemeClr val="accent2"/>
                </a:solidFill>
                <a:latin typeface="+mj-lt"/>
              </a:rPr>
              <a:t>Is there an E-A-T score</a:t>
            </a:r>
            <a:br>
              <a:rPr lang="en-US" sz="3200" b="1">
                <a:solidFill>
                  <a:schemeClr val="accent2"/>
                </a:solidFill>
                <a:latin typeface="+mj-lt"/>
              </a:rPr>
            </a:br>
            <a:r>
              <a:rPr lang="en-US" sz="3200" b="1">
                <a:solidFill>
                  <a:schemeClr val="accent2"/>
                </a:solidFill>
                <a:latin typeface="+mj-lt"/>
              </a:rPr>
              <a:t>for websites?</a:t>
            </a:r>
            <a:br>
              <a:rPr lang="en-US" sz="2800">
                <a:solidFill>
                  <a:schemeClr val="accent2"/>
                </a:solidFill>
              </a:rPr>
            </a:br>
            <a:br>
              <a:rPr lang="en-US" sz="2400" b="1">
                <a:solidFill>
                  <a:schemeClr val="accent2"/>
                </a:solidFill>
                <a:ea typeface="+mn-lt"/>
                <a:cs typeface="+mn-lt"/>
              </a:rPr>
            </a:br>
            <a:endParaRPr lang="en-US">
              <a:solidFill>
                <a:schemeClr val="accent2"/>
              </a:solidFill>
            </a:endParaRPr>
          </a:p>
        </p:txBody>
      </p:sp>
      <p:sp>
        <p:nvSpPr>
          <p:cNvPr id="5" name="Text Placeholder 4">
            <a:extLst>
              <a:ext uri="{FF2B5EF4-FFF2-40B4-BE49-F238E27FC236}">
                <a16:creationId xmlns:a16="http://schemas.microsoft.com/office/drawing/2014/main" id="{FC931BFA-53F1-4555-8517-F8CA5A1891CC}"/>
              </a:ext>
            </a:extLst>
          </p:cNvPr>
          <p:cNvSpPr>
            <a:spLocks noGrp="1"/>
          </p:cNvSpPr>
          <p:nvPr>
            <p:ph type="body" sz="quarter" idx="10"/>
          </p:nvPr>
        </p:nvSpPr>
        <p:spPr/>
        <p:txBody>
          <a:bodyPr vert="horz" lIns="91440" tIns="45720" rIns="91440" bIns="45720" rtlCol="0" anchor="t">
            <a:noAutofit/>
          </a:bodyPr>
          <a:lstStyle/>
          <a:p>
            <a:pPr marL="0" indent="0">
              <a:buNone/>
            </a:pPr>
            <a:r>
              <a:rPr lang="en-US" sz="1400">
                <a:solidFill>
                  <a:schemeClr val="tx1">
                    <a:lumMod val="65000"/>
                    <a:lumOff val="35000"/>
                  </a:schemeClr>
                </a:solidFill>
                <a:latin typeface="+mj-lt"/>
                <a:ea typeface="+mn-lt"/>
                <a:cs typeface="+mn-lt"/>
              </a:rPr>
              <a:t>When you understand how Google evaluates E A-T and the role of the quality raters, the answer is obvious. </a:t>
            </a:r>
            <a:br>
              <a:rPr lang="en-US" sz="1400">
                <a:latin typeface="+mj-lt"/>
                <a:ea typeface="+mn-lt"/>
                <a:cs typeface="+mn-lt"/>
              </a:rPr>
            </a:br>
            <a:endParaRPr lang="en-US">
              <a:solidFill>
                <a:schemeClr val="tx1">
                  <a:lumMod val="65000"/>
                  <a:lumOff val="35000"/>
                </a:schemeClr>
              </a:solidFill>
              <a:latin typeface="+mj-lt"/>
              <a:ea typeface="+mn-lt"/>
              <a:cs typeface="+mn-lt"/>
            </a:endParaRPr>
          </a:p>
          <a:p>
            <a:pPr marL="0" indent="0">
              <a:buNone/>
            </a:pPr>
            <a:r>
              <a:rPr lang="en-US">
                <a:solidFill>
                  <a:schemeClr val="tx1">
                    <a:lumMod val="65000"/>
                    <a:lumOff val="35000"/>
                  </a:schemeClr>
                </a:solidFill>
                <a:ea typeface="+mn-lt"/>
                <a:cs typeface="+mn-lt"/>
              </a:rPr>
              <a:t>No, there is no score that talks about a website's E-A-T SEO in 2022, it may be introduced in the coming years</a:t>
            </a:r>
          </a:p>
          <a:p>
            <a:pPr marL="0" indent="0">
              <a:buNone/>
            </a:pPr>
            <a:br>
              <a:rPr lang="en-US" sz="1400">
                <a:latin typeface="+mj-lt"/>
                <a:ea typeface="+mn-lt"/>
                <a:cs typeface="+mn-lt"/>
              </a:rPr>
            </a:br>
            <a:r>
              <a:rPr lang="en-US" sz="1400">
                <a:solidFill>
                  <a:schemeClr val="tx1">
                    <a:lumMod val="65000"/>
                    <a:lumOff val="35000"/>
                  </a:schemeClr>
                </a:solidFill>
                <a:latin typeface="+mj-lt"/>
                <a:ea typeface="+mn-lt"/>
                <a:cs typeface="+mn-lt"/>
              </a:rPr>
              <a:t>Google does not assign an E-A-T rating to your website. However, there are still </a:t>
            </a:r>
            <a:r>
              <a:rPr lang="en-US" sz="1400">
                <a:solidFill>
                  <a:schemeClr val="accent2"/>
                </a:solidFill>
                <a:latin typeface="+mj-lt"/>
                <a:ea typeface="+mn-lt"/>
                <a:cs typeface="+mn-lt"/>
              </a:rPr>
              <a:t>ways to improve your authority, expertise, and trustworthiness</a:t>
            </a:r>
            <a:r>
              <a:rPr lang="en-US" sz="1400">
                <a:solidFill>
                  <a:schemeClr val="tx1">
                    <a:lumMod val="65000"/>
                    <a:lumOff val="35000"/>
                  </a:schemeClr>
                </a:solidFill>
                <a:latin typeface="+mj-lt"/>
                <a:ea typeface="+mn-lt"/>
                <a:cs typeface="+mn-lt"/>
              </a:rPr>
              <a:t> in the eyes of Quality Raters.</a:t>
            </a:r>
            <a:endParaRPr lang="en-US">
              <a:solidFill>
                <a:schemeClr val="tx1">
                  <a:lumMod val="65000"/>
                  <a:lumOff val="35000"/>
                </a:schemeClr>
              </a:solidFill>
            </a:endParaRPr>
          </a:p>
          <a:p>
            <a:pPr marL="0" indent="0">
              <a:buNone/>
            </a:pPr>
            <a:r>
              <a:rPr lang="en-US">
                <a:solidFill>
                  <a:schemeClr val="tx1">
                    <a:lumMod val="65000"/>
                    <a:lumOff val="35000"/>
                  </a:schemeClr>
                </a:solidFill>
              </a:rPr>
              <a:t>It all boils down to creating a remarkable customer experience. If you follow Google's guidelines, then your website is content-rich and will attract users' eyes, overall helping your search engine ranking. </a:t>
            </a:r>
          </a:p>
        </p:txBody>
      </p:sp>
      <p:pic>
        <p:nvPicPr>
          <p:cNvPr id="13" name="Picture Placeholder 12" descr="A person wearing a mask&#10;&#10;Description automatically generated with low confidence">
            <a:extLst>
              <a:ext uri="{FF2B5EF4-FFF2-40B4-BE49-F238E27FC236}">
                <a16:creationId xmlns:a16="http://schemas.microsoft.com/office/drawing/2014/main" id="{B5FFE3E2-179F-47E2-AD1A-95CD6BBA3D0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5865" b="15865"/>
          <a:stretch>
            <a:fillRect/>
          </a:stretch>
        </p:blipFill>
        <p:spPr/>
      </p:pic>
      <p:sp>
        <p:nvSpPr>
          <p:cNvPr id="9" name="Rectangle 8">
            <a:extLst>
              <a:ext uri="{FF2B5EF4-FFF2-40B4-BE49-F238E27FC236}">
                <a16:creationId xmlns:a16="http://schemas.microsoft.com/office/drawing/2014/main" id="{4394D766-50BA-480D-88A6-8D19CE7EC941}"/>
              </a:ext>
            </a:extLst>
          </p:cNvPr>
          <p:cNvSpPr/>
          <p:nvPr/>
        </p:nvSpPr>
        <p:spPr>
          <a:xfrm>
            <a:off x="6309360" y="533400"/>
            <a:ext cx="5355216" cy="54864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67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Rectangle 208">
            <a:extLst>
              <a:ext uri="{FF2B5EF4-FFF2-40B4-BE49-F238E27FC236}">
                <a16:creationId xmlns:a16="http://schemas.microsoft.com/office/drawing/2014/main" id="{A676360F-DF84-47F1-892A-20A5AE7465A9}"/>
              </a:ext>
            </a:extLst>
          </p:cNvPr>
          <p:cNvSpPr/>
          <p:nvPr/>
        </p:nvSpPr>
        <p:spPr>
          <a:xfrm>
            <a:off x="0" y="3569947"/>
            <a:ext cx="12192000" cy="3314597"/>
          </a:xfrm>
          <a:prstGeom prst="rect">
            <a:avLst/>
          </a:prstGeom>
          <a:solidFill>
            <a:srgbClr val="FD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69A5AD-346D-2548-BDE6-F3E85D56728C}"/>
              </a:ext>
            </a:extLst>
          </p:cNvPr>
          <p:cNvSpPr>
            <a:spLocks noGrp="1"/>
          </p:cNvSpPr>
          <p:nvPr>
            <p:ph type="title"/>
          </p:nvPr>
        </p:nvSpPr>
        <p:spPr>
          <a:xfrm>
            <a:off x="1615057" y="2169415"/>
            <a:ext cx="7356665" cy="1315278"/>
          </a:xfrm>
        </p:spPr>
        <p:txBody>
          <a:bodyPr>
            <a:normAutofit/>
          </a:bodyPr>
          <a:lstStyle/>
          <a:p>
            <a:pPr algn="l"/>
            <a:r>
              <a:rPr lang="en-US" sz="4400">
                <a:solidFill>
                  <a:srgbClr val="FF644C"/>
                </a:solidFill>
              </a:rPr>
              <a:t>IS E-A-T CONSIDERED A </a:t>
            </a:r>
            <a:r>
              <a:rPr lang="en-US" sz="4400">
                <a:solidFill>
                  <a:schemeClr val="accent2"/>
                </a:solidFill>
              </a:rPr>
              <a:t>RANKING FACTOR?</a:t>
            </a:r>
          </a:p>
        </p:txBody>
      </p:sp>
      <p:grpSp>
        <p:nvGrpSpPr>
          <p:cNvPr id="56" name="Graphic 3">
            <a:extLst>
              <a:ext uri="{FF2B5EF4-FFF2-40B4-BE49-F238E27FC236}">
                <a16:creationId xmlns:a16="http://schemas.microsoft.com/office/drawing/2014/main" id="{A78DCCCF-7913-4CCB-A0C6-0A1E1DD753FF}"/>
              </a:ext>
            </a:extLst>
          </p:cNvPr>
          <p:cNvGrpSpPr/>
          <p:nvPr/>
        </p:nvGrpSpPr>
        <p:grpSpPr>
          <a:xfrm>
            <a:off x="583474" y="2301100"/>
            <a:ext cx="1031583" cy="1051907"/>
            <a:chOff x="5072379" y="479425"/>
            <a:chExt cx="799465" cy="920750"/>
          </a:xfrm>
          <a:solidFill>
            <a:schemeClr val="tx1">
              <a:lumMod val="65000"/>
              <a:lumOff val="35000"/>
            </a:schemeClr>
          </a:solidFill>
        </p:grpSpPr>
        <p:sp>
          <p:nvSpPr>
            <p:cNvPr id="57" name="Freeform 160">
              <a:extLst>
                <a:ext uri="{FF2B5EF4-FFF2-40B4-BE49-F238E27FC236}">
                  <a16:creationId xmlns:a16="http://schemas.microsoft.com/office/drawing/2014/main" id="{3F7CBB69-77ED-4E38-AA9F-8D1756EBC487}"/>
                </a:ext>
              </a:extLst>
            </p:cNvPr>
            <p:cNvSpPr/>
            <p:nvPr/>
          </p:nvSpPr>
          <p:spPr>
            <a:xfrm>
              <a:off x="5088890" y="495934"/>
              <a:ext cx="765809" cy="887729"/>
            </a:xfrm>
            <a:custGeom>
              <a:avLst/>
              <a:gdLst>
                <a:gd name="connsiteX0" fmla="*/ 648335 w 765809"/>
                <a:gd name="connsiteY0" fmla="*/ 887730 h 887729"/>
                <a:gd name="connsiteX1" fmla="*/ 424815 w 765809"/>
                <a:gd name="connsiteY1" fmla="*/ 887730 h 887729"/>
                <a:gd name="connsiteX2" fmla="*/ 412115 w 765809"/>
                <a:gd name="connsiteY2" fmla="*/ 875030 h 887729"/>
                <a:gd name="connsiteX3" fmla="*/ 412115 w 765809"/>
                <a:gd name="connsiteY3" fmla="*/ 730250 h 887729"/>
                <a:gd name="connsiteX4" fmla="*/ 12700 w 765809"/>
                <a:gd name="connsiteY4" fmla="*/ 730250 h 887729"/>
                <a:gd name="connsiteX5" fmla="*/ 0 w 765809"/>
                <a:gd name="connsiteY5" fmla="*/ 717550 h 887729"/>
                <a:gd name="connsiteX6" fmla="*/ 0 w 765809"/>
                <a:gd name="connsiteY6" fmla="*/ 521970 h 887729"/>
                <a:gd name="connsiteX7" fmla="*/ 1905 w 765809"/>
                <a:gd name="connsiteY7" fmla="*/ 514985 h 887729"/>
                <a:gd name="connsiteX8" fmla="*/ 328930 w 765809"/>
                <a:gd name="connsiteY8" fmla="*/ 5715 h 887729"/>
                <a:gd name="connsiteX9" fmla="*/ 339725 w 765809"/>
                <a:gd name="connsiteY9" fmla="*/ 0 h 887729"/>
                <a:gd name="connsiteX10" fmla="*/ 648970 w 765809"/>
                <a:gd name="connsiteY10" fmla="*/ 0 h 887729"/>
                <a:gd name="connsiteX11" fmla="*/ 661670 w 765809"/>
                <a:gd name="connsiteY11" fmla="*/ 12700 h 887729"/>
                <a:gd name="connsiteX12" fmla="*/ 661670 w 765809"/>
                <a:gd name="connsiteY12" fmla="*/ 509270 h 887729"/>
                <a:gd name="connsiteX13" fmla="*/ 753110 w 765809"/>
                <a:gd name="connsiteY13" fmla="*/ 509270 h 887729"/>
                <a:gd name="connsiteX14" fmla="*/ 765810 w 765809"/>
                <a:gd name="connsiteY14" fmla="*/ 521970 h 887729"/>
                <a:gd name="connsiteX15" fmla="*/ 765810 w 765809"/>
                <a:gd name="connsiteY15" fmla="*/ 717550 h 887729"/>
                <a:gd name="connsiteX16" fmla="*/ 753110 w 765809"/>
                <a:gd name="connsiteY16" fmla="*/ 730250 h 887729"/>
                <a:gd name="connsiteX17" fmla="*/ 661035 w 765809"/>
                <a:gd name="connsiteY17" fmla="*/ 730250 h 887729"/>
                <a:gd name="connsiteX18" fmla="*/ 661035 w 765809"/>
                <a:gd name="connsiteY18" fmla="*/ 875030 h 887729"/>
                <a:gd name="connsiteX19" fmla="*/ 648335 w 765809"/>
                <a:gd name="connsiteY19" fmla="*/ 887730 h 887729"/>
                <a:gd name="connsiteX20" fmla="*/ 437515 w 765809"/>
                <a:gd name="connsiteY20" fmla="*/ 862330 h 887729"/>
                <a:gd name="connsiteX21" fmla="*/ 635635 w 765809"/>
                <a:gd name="connsiteY21" fmla="*/ 862330 h 887729"/>
                <a:gd name="connsiteX22" fmla="*/ 635635 w 765809"/>
                <a:gd name="connsiteY22" fmla="*/ 717550 h 887729"/>
                <a:gd name="connsiteX23" fmla="*/ 648335 w 765809"/>
                <a:gd name="connsiteY23" fmla="*/ 704850 h 887729"/>
                <a:gd name="connsiteX24" fmla="*/ 740410 w 765809"/>
                <a:gd name="connsiteY24" fmla="*/ 704850 h 887729"/>
                <a:gd name="connsiteX25" fmla="*/ 740410 w 765809"/>
                <a:gd name="connsiteY25" fmla="*/ 534670 h 887729"/>
                <a:gd name="connsiteX26" fmla="*/ 648970 w 765809"/>
                <a:gd name="connsiteY26" fmla="*/ 534670 h 887729"/>
                <a:gd name="connsiteX27" fmla="*/ 636270 w 765809"/>
                <a:gd name="connsiteY27" fmla="*/ 521970 h 887729"/>
                <a:gd name="connsiteX28" fmla="*/ 636270 w 765809"/>
                <a:gd name="connsiteY28" fmla="*/ 25400 h 887729"/>
                <a:gd name="connsiteX29" fmla="*/ 346710 w 765809"/>
                <a:gd name="connsiteY29" fmla="*/ 25400 h 887729"/>
                <a:gd name="connsiteX30" fmla="*/ 25400 w 765809"/>
                <a:gd name="connsiteY30" fmla="*/ 525780 h 887729"/>
                <a:gd name="connsiteX31" fmla="*/ 25400 w 765809"/>
                <a:gd name="connsiteY31" fmla="*/ 704850 h 887729"/>
                <a:gd name="connsiteX32" fmla="*/ 424815 w 765809"/>
                <a:gd name="connsiteY32" fmla="*/ 704850 h 887729"/>
                <a:gd name="connsiteX33" fmla="*/ 437515 w 765809"/>
                <a:gd name="connsiteY33" fmla="*/ 717550 h 887729"/>
                <a:gd name="connsiteX34" fmla="*/ 437515 w 765809"/>
                <a:gd name="connsiteY34" fmla="*/ 862330 h 887729"/>
                <a:gd name="connsiteX35" fmla="*/ 425450 w 765809"/>
                <a:gd name="connsiteY35" fmla="*/ 534670 h 887729"/>
                <a:gd name="connsiteX36" fmla="*/ 228600 w 765809"/>
                <a:gd name="connsiteY36" fmla="*/ 534670 h 887729"/>
                <a:gd name="connsiteX37" fmla="*/ 217805 w 765809"/>
                <a:gd name="connsiteY37" fmla="*/ 528320 h 887729"/>
                <a:gd name="connsiteX38" fmla="*/ 218440 w 765809"/>
                <a:gd name="connsiteY38" fmla="*/ 515620 h 887729"/>
                <a:gd name="connsiteX39" fmla="*/ 415290 w 765809"/>
                <a:gd name="connsiteY39" fmla="*/ 200025 h 887729"/>
                <a:gd name="connsiteX40" fmla="*/ 429260 w 765809"/>
                <a:gd name="connsiteY40" fmla="*/ 194310 h 887729"/>
                <a:gd name="connsiteX41" fmla="*/ 438150 w 765809"/>
                <a:gd name="connsiteY41" fmla="*/ 206375 h 887729"/>
                <a:gd name="connsiteX42" fmla="*/ 438150 w 765809"/>
                <a:gd name="connsiteY42" fmla="*/ 521970 h 887729"/>
                <a:gd name="connsiteX43" fmla="*/ 425450 w 765809"/>
                <a:gd name="connsiteY43" fmla="*/ 534670 h 887729"/>
                <a:gd name="connsiteX44" fmla="*/ 251460 w 765809"/>
                <a:gd name="connsiteY44" fmla="*/ 509270 h 887729"/>
                <a:gd name="connsiteX45" fmla="*/ 412750 w 765809"/>
                <a:gd name="connsiteY45" fmla="*/ 509270 h 887729"/>
                <a:gd name="connsiteX46" fmla="*/ 412750 w 765809"/>
                <a:gd name="connsiteY46" fmla="*/ 250825 h 887729"/>
                <a:gd name="connsiteX47" fmla="*/ 251460 w 765809"/>
                <a:gd name="connsiteY47" fmla="*/ 509270 h 88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5809" h="887729">
                  <a:moveTo>
                    <a:pt x="648335" y="887730"/>
                  </a:moveTo>
                  <a:lnTo>
                    <a:pt x="424815" y="887730"/>
                  </a:lnTo>
                  <a:cubicBezTo>
                    <a:pt x="417830" y="887730"/>
                    <a:pt x="412115" y="882015"/>
                    <a:pt x="412115" y="875030"/>
                  </a:cubicBezTo>
                  <a:lnTo>
                    <a:pt x="412115" y="730250"/>
                  </a:lnTo>
                  <a:lnTo>
                    <a:pt x="12700" y="730250"/>
                  </a:lnTo>
                  <a:cubicBezTo>
                    <a:pt x="5715" y="730250"/>
                    <a:pt x="0" y="724535"/>
                    <a:pt x="0" y="717550"/>
                  </a:cubicBezTo>
                  <a:lnTo>
                    <a:pt x="0" y="521970"/>
                  </a:lnTo>
                  <a:cubicBezTo>
                    <a:pt x="0" y="519430"/>
                    <a:pt x="635" y="516890"/>
                    <a:pt x="1905" y="514985"/>
                  </a:cubicBezTo>
                  <a:lnTo>
                    <a:pt x="328930" y="5715"/>
                  </a:lnTo>
                  <a:cubicBezTo>
                    <a:pt x="331470" y="1905"/>
                    <a:pt x="335280" y="0"/>
                    <a:pt x="339725" y="0"/>
                  </a:cubicBezTo>
                  <a:lnTo>
                    <a:pt x="648970" y="0"/>
                  </a:lnTo>
                  <a:cubicBezTo>
                    <a:pt x="655955" y="0"/>
                    <a:pt x="661670" y="5715"/>
                    <a:pt x="661670" y="12700"/>
                  </a:cubicBezTo>
                  <a:lnTo>
                    <a:pt x="661670" y="509270"/>
                  </a:lnTo>
                  <a:lnTo>
                    <a:pt x="753110" y="509270"/>
                  </a:lnTo>
                  <a:cubicBezTo>
                    <a:pt x="760095" y="509270"/>
                    <a:pt x="765810" y="514985"/>
                    <a:pt x="765810" y="521970"/>
                  </a:cubicBezTo>
                  <a:lnTo>
                    <a:pt x="765810" y="717550"/>
                  </a:lnTo>
                  <a:cubicBezTo>
                    <a:pt x="765810" y="724535"/>
                    <a:pt x="760095" y="730250"/>
                    <a:pt x="753110" y="730250"/>
                  </a:cubicBezTo>
                  <a:lnTo>
                    <a:pt x="661035" y="730250"/>
                  </a:lnTo>
                  <a:lnTo>
                    <a:pt x="661035" y="875030"/>
                  </a:lnTo>
                  <a:cubicBezTo>
                    <a:pt x="661035" y="882015"/>
                    <a:pt x="655320" y="887730"/>
                    <a:pt x="648335" y="887730"/>
                  </a:cubicBezTo>
                  <a:close/>
                  <a:moveTo>
                    <a:pt x="437515" y="862330"/>
                  </a:moveTo>
                  <a:lnTo>
                    <a:pt x="635635" y="862330"/>
                  </a:lnTo>
                  <a:lnTo>
                    <a:pt x="635635" y="717550"/>
                  </a:lnTo>
                  <a:cubicBezTo>
                    <a:pt x="635635" y="710565"/>
                    <a:pt x="641350" y="704850"/>
                    <a:pt x="648335" y="704850"/>
                  </a:cubicBezTo>
                  <a:lnTo>
                    <a:pt x="740410" y="704850"/>
                  </a:lnTo>
                  <a:lnTo>
                    <a:pt x="740410" y="534670"/>
                  </a:lnTo>
                  <a:lnTo>
                    <a:pt x="648970" y="534670"/>
                  </a:lnTo>
                  <a:cubicBezTo>
                    <a:pt x="641985" y="534670"/>
                    <a:pt x="636270" y="528955"/>
                    <a:pt x="636270" y="521970"/>
                  </a:cubicBezTo>
                  <a:lnTo>
                    <a:pt x="636270" y="25400"/>
                  </a:lnTo>
                  <a:lnTo>
                    <a:pt x="346710" y="25400"/>
                  </a:lnTo>
                  <a:lnTo>
                    <a:pt x="25400" y="525780"/>
                  </a:lnTo>
                  <a:lnTo>
                    <a:pt x="25400" y="704850"/>
                  </a:lnTo>
                  <a:lnTo>
                    <a:pt x="424815" y="704850"/>
                  </a:lnTo>
                  <a:cubicBezTo>
                    <a:pt x="431800" y="704850"/>
                    <a:pt x="437515" y="710565"/>
                    <a:pt x="437515" y="717550"/>
                  </a:cubicBezTo>
                  <a:lnTo>
                    <a:pt x="437515" y="862330"/>
                  </a:lnTo>
                  <a:close/>
                  <a:moveTo>
                    <a:pt x="425450" y="534670"/>
                  </a:moveTo>
                  <a:lnTo>
                    <a:pt x="228600" y="534670"/>
                  </a:lnTo>
                  <a:cubicBezTo>
                    <a:pt x="224155" y="534670"/>
                    <a:pt x="219710" y="532130"/>
                    <a:pt x="217805" y="528320"/>
                  </a:cubicBezTo>
                  <a:cubicBezTo>
                    <a:pt x="215265" y="524510"/>
                    <a:pt x="215900" y="519430"/>
                    <a:pt x="218440" y="515620"/>
                  </a:cubicBezTo>
                  <a:lnTo>
                    <a:pt x="415290" y="200025"/>
                  </a:lnTo>
                  <a:cubicBezTo>
                    <a:pt x="418465" y="194945"/>
                    <a:pt x="424180" y="193040"/>
                    <a:pt x="429260" y="194310"/>
                  </a:cubicBezTo>
                  <a:cubicBezTo>
                    <a:pt x="434975" y="195580"/>
                    <a:pt x="438150" y="200660"/>
                    <a:pt x="438150" y="206375"/>
                  </a:cubicBezTo>
                  <a:lnTo>
                    <a:pt x="438150" y="521970"/>
                  </a:lnTo>
                  <a:cubicBezTo>
                    <a:pt x="438150" y="528955"/>
                    <a:pt x="432435" y="534670"/>
                    <a:pt x="425450" y="534670"/>
                  </a:cubicBezTo>
                  <a:close/>
                  <a:moveTo>
                    <a:pt x="251460" y="509270"/>
                  </a:moveTo>
                  <a:lnTo>
                    <a:pt x="412750" y="509270"/>
                  </a:lnTo>
                  <a:lnTo>
                    <a:pt x="412750" y="250825"/>
                  </a:lnTo>
                  <a:lnTo>
                    <a:pt x="251460" y="509270"/>
                  </a:lnTo>
                  <a:close/>
                </a:path>
              </a:pathLst>
            </a:custGeom>
            <a:grpFill/>
            <a:ln w="6350" cap="flat">
              <a:noFill/>
              <a:prstDash val="solid"/>
              <a:miter/>
            </a:ln>
          </p:spPr>
          <p:txBody>
            <a:bodyPr rtlCol="0" anchor="ctr"/>
            <a:lstStyle/>
            <a:p>
              <a:endParaRPr lang="en-US"/>
            </a:p>
          </p:txBody>
        </p:sp>
        <p:grpSp>
          <p:nvGrpSpPr>
            <p:cNvPr id="58" name="Graphic 3">
              <a:extLst>
                <a:ext uri="{FF2B5EF4-FFF2-40B4-BE49-F238E27FC236}">
                  <a16:creationId xmlns:a16="http://schemas.microsoft.com/office/drawing/2014/main" id="{66F76D63-84F4-4326-96F1-61E0E9A94FD1}"/>
                </a:ext>
              </a:extLst>
            </p:cNvPr>
            <p:cNvGrpSpPr/>
            <p:nvPr/>
          </p:nvGrpSpPr>
          <p:grpSpPr>
            <a:xfrm>
              <a:off x="5401309" y="479425"/>
              <a:ext cx="58420" cy="58419"/>
              <a:chOff x="5401309" y="479425"/>
              <a:chExt cx="58420" cy="58419"/>
            </a:xfrm>
            <a:grpFill/>
          </p:grpSpPr>
          <p:sp>
            <p:nvSpPr>
              <p:cNvPr id="102" name="Freeform 205">
                <a:extLst>
                  <a:ext uri="{FF2B5EF4-FFF2-40B4-BE49-F238E27FC236}">
                    <a16:creationId xmlns:a16="http://schemas.microsoft.com/office/drawing/2014/main" id="{28D0D37B-E350-4985-88C8-B9CA55FDEFDF}"/>
                  </a:ext>
                </a:extLst>
              </p:cNvPr>
              <p:cNvSpPr/>
              <p:nvPr/>
            </p:nvSpPr>
            <p:spPr>
              <a:xfrm>
                <a:off x="5414009" y="49212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7620"/>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103" name="Freeform 206">
                <a:extLst>
                  <a:ext uri="{FF2B5EF4-FFF2-40B4-BE49-F238E27FC236}">
                    <a16:creationId xmlns:a16="http://schemas.microsoft.com/office/drawing/2014/main" id="{C68505A0-FDA1-4517-993C-26A2492B3037}"/>
                  </a:ext>
                </a:extLst>
              </p:cNvPr>
              <p:cNvSpPr/>
              <p:nvPr/>
            </p:nvSpPr>
            <p:spPr>
              <a:xfrm>
                <a:off x="5401309" y="47942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7305"/>
                      <a:pt x="25400" y="29210"/>
                    </a:cubicBezTo>
                    <a:cubicBezTo>
                      <a:pt x="25400" y="31115"/>
                      <a:pt x="27305"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59" name="Graphic 3">
              <a:extLst>
                <a:ext uri="{FF2B5EF4-FFF2-40B4-BE49-F238E27FC236}">
                  <a16:creationId xmlns:a16="http://schemas.microsoft.com/office/drawing/2014/main" id="{9602C787-41E3-4833-9C8A-3270E126E627}"/>
                </a:ext>
              </a:extLst>
            </p:cNvPr>
            <p:cNvGrpSpPr/>
            <p:nvPr/>
          </p:nvGrpSpPr>
          <p:grpSpPr>
            <a:xfrm>
              <a:off x="5709920" y="479425"/>
              <a:ext cx="58420" cy="58419"/>
              <a:chOff x="5709920" y="479425"/>
              <a:chExt cx="58420" cy="58419"/>
            </a:xfrm>
            <a:grpFill/>
          </p:grpSpPr>
          <p:sp>
            <p:nvSpPr>
              <p:cNvPr id="100" name="Freeform 203">
                <a:extLst>
                  <a:ext uri="{FF2B5EF4-FFF2-40B4-BE49-F238E27FC236}">
                    <a16:creationId xmlns:a16="http://schemas.microsoft.com/office/drawing/2014/main" id="{617C2D05-FBF2-4655-A018-4F8CC63E33AD}"/>
                  </a:ext>
                </a:extLst>
              </p:cNvPr>
              <p:cNvSpPr/>
              <p:nvPr/>
            </p:nvSpPr>
            <p:spPr>
              <a:xfrm>
                <a:off x="5722620" y="49212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6985" y="33020"/>
                      <a:pt x="0" y="25400"/>
                      <a:pt x="0" y="16510"/>
                    </a:cubicBezTo>
                    <a:cubicBezTo>
                      <a:pt x="0" y="7620"/>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101" name="Freeform 204">
                <a:extLst>
                  <a:ext uri="{FF2B5EF4-FFF2-40B4-BE49-F238E27FC236}">
                    <a16:creationId xmlns:a16="http://schemas.microsoft.com/office/drawing/2014/main" id="{47229BFA-D73E-48EB-ADC1-F2E6A1B2A310}"/>
                  </a:ext>
                </a:extLst>
              </p:cNvPr>
              <p:cNvSpPr/>
              <p:nvPr/>
            </p:nvSpPr>
            <p:spPr>
              <a:xfrm>
                <a:off x="5709920" y="47942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7305"/>
                      <a:pt x="25400" y="29210"/>
                    </a:cubicBezTo>
                    <a:cubicBezTo>
                      <a:pt x="25400" y="31115"/>
                      <a:pt x="26670"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60" name="Graphic 3">
              <a:extLst>
                <a:ext uri="{FF2B5EF4-FFF2-40B4-BE49-F238E27FC236}">
                  <a16:creationId xmlns:a16="http://schemas.microsoft.com/office/drawing/2014/main" id="{D8CF8FEE-6106-450E-B125-2E50BF256988}"/>
                </a:ext>
              </a:extLst>
            </p:cNvPr>
            <p:cNvGrpSpPr/>
            <p:nvPr/>
          </p:nvGrpSpPr>
          <p:grpSpPr>
            <a:xfrm>
              <a:off x="5709920" y="988694"/>
              <a:ext cx="58420" cy="58419"/>
              <a:chOff x="5709920" y="988694"/>
              <a:chExt cx="58420" cy="58419"/>
            </a:xfrm>
            <a:grpFill/>
          </p:grpSpPr>
          <p:sp>
            <p:nvSpPr>
              <p:cNvPr id="98" name="Freeform 201">
                <a:extLst>
                  <a:ext uri="{FF2B5EF4-FFF2-40B4-BE49-F238E27FC236}">
                    <a16:creationId xmlns:a16="http://schemas.microsoft.com/office/drawing/2014/main" id="{DCAB83C0-BF7A-406A-89C2-4C676F43CFE6}"/>
                  </a:ext>
                </a:extLst>
              </p:cNvPr>
              <p:cNvSpPr/>
              <p:nvPr/>
            </p:nvSpPr>
            <p:spPr>
              <a:xfrm>
                <a:off x="5722620" y="1001394"/>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6985"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99" name="Freeform 202">
                <a:extLst>
                  <a:ext uri="{FF2B5EF4-FFF2-40B4-BE49-F238E27FC236}">
                    <a16:creationId xmlns:a16="http://schemas.microsoft.com/office/drawing/2014/main" id="{130C1A33-3251-4DAE-8565-352CC5C802BB}"/>
                  </a:ext>
                </a:extLst>
              </p:cNvPr>
              <p:cNvSpPr/>
              <p:nvPr/>
            </p:nvSpPr>
            <p:spPr>
              <a:xfrm>
                <a:off x="5709920" y="988694"/>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6670"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61" name="Graphic 3">
              <a:extLst>
                <a:ext uri="{FF2B5EF4-FFF2-40B4-BE49-F238E27FC236}">
                  <a16:creationId xmlns:a16="http://schemas.microsoft.com/office/drawing/2014/main" id="{7327E3A1-C217-4541-8B50-9FF68A90EE57}"/>
                </a:ext>
              </a:extLst>
            </p:cNvPr>
            <p:cNvGrpSpPr/>
            <p:nvPr/>
          </p:nvGrpSpPr>
          <p:grpSpPr>
            <a:xfrm>
              <a:off x="5813425" y="988694"/>
              <a:ext cx="58420" cy="58419"/>
              <a:chOff x="5813425" y="988694"/>
              <a:chExt cx="58420" cy="58419"/>
            </a:xfrm>
            <a:grpFill/>
          </p:grpSpPr>
          <p:sp>
            <p:nvSpPr>
              <p:cNvPr id="96" name="Freeform 199">
                <a:extLst>
                  <a:ext uri="{FF2B5EF4-FFF2-40B4-BE49-F238E27FC236}">
                    <a16:creationId xmlns:a16="http://schemas.microsoft.com/office/drawing/2014/main" id="{1CBD15EE-C44E-4B6D-91D9-982B9E1BCED6}"/>
                  </a:ext>
                </a:extLst>
              </p:cNvPr>
              <p:cNvSpPr/>
              <p:nvPr/>
            </p:nvSpPr>
            <p:spPr>
              <a:xfrm>
                <a:off x="5826125" y="1001394"/>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97" name="Freeform 200">
                <a:extLst>
                  <a:ext uri="{FF2B5EF4-FFF2-40B4-BE49-F238E27FC236}">
                    <a16:creationId xmlns:a16="http://schemas.microsoft.com/office/drawing/2014/main" id="{9742D64C-B9BD-4F81-BAE1-82FC001A6F00}"/>
                  </a:ext>
                </a:extLst>
              </p:cNvPr>
              <p:cNvSpPr/>
              <p:nvPr/>
            </p:nvSpPr>
            <p:spPr>
              <a:xfrm>
                <a:off x="5813425" y="988694"/>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5E097D14-83C1-4B36-9166-3144B0940899}"/>
                </a:ext>
              </a:extLst>
            </p:cNvPr>
            <p:cNvGrpSpPr/>
            <p:nvPr/>
          </p:nvGrpSpPr>
          <p:grpSpPr>
            <a:xfrm>
              <a:off x="5709920" y="1183005"/>
              <a:ext cx="58420" cy="58419"/>
              <a:chOff x="5709920" y="1183005"/>
              <a:chExt cx="58420" cy="58419"/>
            </a:xfrm>
            <a:grpFill/>
          </p:grpSpPr>
          <p:sp>
            <p:nvSpPr>
              <p:cNvPr id="94" name="Freeform 197">
                <a:extLst>
                  <a:ext uri="{FF2B5EF4-FFF2-40B4-BE49-F238E27FC236}">
                    <a16:creationId xmlns:a16="http://schemas.microsoft.com/office/drawing/2014/main" id="{3B88E0E6-4CF1-443C-BC42-6E3F073930BF}"/>
                  </a:ext>
                </a:extLst>
              </p:cNvPr>
              <p:cNvSpPr/>
              <p:nvPr/>
            </p:nvSpPr>
            <p:spPr>
              <a:xfrm>
                <a:off x="5722620" y="119570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6985" y="33020"/>
                      <a:pt x="0" y="25400"/>
                      <a:pt x="0" y="16510"/>
                    </a:cubicBezTo>
                    <a:cubicBezTo>
                      <a:pt x="0" y="6985"/>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95" name="Freeform 198">
                <a:extLst>
                  <a:ext uri="{FF2B5EF4-FFF2-40B4-BE49-F238E27FC236}">
                    <a16:creationId xmlns:a16="http://schemas.microsoft.com/office/drawing/2014/main" id="{865E1A54-338D-47A4-8642-96B3FE4BA968}"/>
                  </a:ext>
                </a:extLst>
              </p:cNvPr>
              <p:cNvSpPr/>
              <p:nvPr/>
            </p:nvSpPr>
            <p:spPr>
              <a:xfrm>
                <a:off x="5709920" y="118300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6670"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63" name="Graphic 3">
              <a:extLst>
                <a:ext uri="{FF2B5EF4-FFF2-40B4-BE49-F238E27FC236}">
                  <a16:creationId xmlns:a16="http://schemas.microsoft.com/office/drawing/2014/main" id="{4EB9F57B-FD11-4A08-A215-431EF0C27EDC}"/>
                </a:ext>
              </a:extLst>
            </p:cNvPr>
            <p:cNvGrpSpPr/>
            <p:nvPr/>
          </p:nvGrpSpPr>
          <p:grpSpPr>
            <a:xfrm>
              <a:off x="5813425" y="1183005"/>
              <a:ext cx="58420" cy="58419"/>
              <a:chOff x="5813425" y="1183005"/>
              <a:chExt cx="58420" cy="58419"/>
            </a:xfrm>
            <a:grpFill/>
          </p:grpSpPr>
          <p:sp>
            <p:nvSpPr>
              <p:cNvPr id="92" name="Freeform 195">
                <a:extLst>
                  <a:ext uri="{FF2B5EF4-FFF2-40B4-BE49-F238E27FC236}">
                    <a16:creationId xmlns:a16="http://schemas.microsoft.com/office/drawing/2014/main" id="{66823915-8E6C-4B3D-85A1-AF855E7CF5B4}"/>
                  </a:ext>
                </a:extLst>
              </p:cNvPr>
              <p:cNvSpPr/>
              <p:nvPr/>
            </p:nvSpPr>
            <p:spPr>
              <a:xfrm>
                <a:off x="5826125" y="119570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93" name="Freeform 196">
                <a:extLst>
                  <a:ext uri="{FF2B5EF4-FFF2-40B4-BE49-F238E27FC236}">
                    <a16:creationId xmlns:a16="http://schemas.microsoft.com/office/drawing/2014/main" id="{0511329D-3276-457C-B80E-0CA9AD35B1EC}"/>
                  </a:ext>
                </a:extLst>
              </p:cNvPr>
              <p:cNvSpPr/>
              <p:nvPr/>
            </p:nvSpPr>
            <p:spPr>
              <a:xfrm>
                <a:off x="5813425" y="118300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64" name="Graphic 3">
              <a:extLst>
                <a:ext uri="{FF2B5EF4-FFF2-40B4-BE49-F238E27FC236}">
                  <a16:creationId xmlns:a16="http://schemas.microsoft.com/office/drawing/2014/main" id="{03E6B648-7A21-496A-8D26-BC273DED6E44}"/>
                </a:ext>
              </a:extLst>
            </p:cNvPr>
            <p:cNvGrpSpPr/>
            <p:nvPr/>
          </p:nvGrpSpPr>
          <p:grpSpPr>
            <a:xfrm>
              <a:off x="5484495" y="1183005"/>
              <a:ext cx="58420" cy="58419"/>
              <a:chOff x="5484495" y="1183005"/>
              <a:chExt cx="58420" cy="58419"/>
            </a:xfrm>
            <a:grpFill/>
          </p:grpSpPr>
          <p:sp>
            <p:nvSpPr>
              <p:cNvPr id="90" name="Freeform 193">
                <a:extLst>
                  <a:ext uri="{FF2B5EF4-FFF2-40B4-BE49-F238E27FC236}">
                    <a16:creationId xmlns:a16="http://schemas.microsoft.com/office/drawing/2014/main" id="{35995D42-5C96-4E38-ABD8-372942944D1A}"/>
                  </a:ext>
                </a:extLst>
              </p:cNvPr>
              <p:cNvSpPr/>
              <p:nvPr/>
            </p:nvSpPr>
            <p:spPr>
              <a:xfrm>
                <a:off x="5497195" y="119570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91" name="Freeform 194">
                <a:extLst>
                  <a:ext uri="{FF2B5EF4-FFF2-40B4-BE49-F238E27FC236}">
                    <a16:creationId xmlns:a16="http://schemas.microsoft.com/office/drawing/2014/main" id="{418A1B13-32FA-4321-8BD6-45BC8CCAB0FC}"/>
                  </a:ext>
                </a:extLst>
              </p:cNvPr>
              <p:cNvSpPr/>
              <p:nvPr/>
            </p:nvSpPr>
            <p:spPr>
              <a:xfrm>
                <a:off x="5484495" y="118300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65" name="Graphic 3">
              <a:extLst>
                <a:ext uri="{FF2B5EF4-FFF2-40B4-BE49-F238E27FC236}">
                  <a16:creationId xmlns:a16="http://schemas.microsoft.com/office/drawing/2014/main" id="{246C335F-3B50-4F85-B3E8-F650B8687439}"/>
                </a:ext>
              </a:extLst>
            </p:cNvPr>
            <p:cNvGrpSpPr/>
            <p:nvPr/>
          </p:nvGrpSpPr>
          <p:grpSpPr>
            <a:xfrm>
              <a:off x="5484495" y="988694"/>
              <a:ext cx="58420" cy="58419"/>
              <a:chOff x="5484495" y="988694"/>
              <a:chExt cx="58420" cy="58419"/>
            </a:xfrm>
            <a:grpFill/>
          </p:grpSpPr>
          <p:sp>
            <p:nvSpPr>
              <p:cNvPr id="88" name="Freeform 191">
                <a:extLst>
                  <a:ext uri="{FF2B5EF4-FFF2-40B4-BE49-F238E27FC236}">
                    <a16:creationId xmlns:a16="http://schemas.microsoft.com/office/drawing/2014/main" id="{7968D21F-3519-441B-91CF-D38BBB05481A}"/>
                  </a:ext>
                </a:extLst>
              </p:cNvPr>
              <p:cNvSpPr/>
              <p:nvPr/>
            </p:nvSpPr>
            <p:spPr>
              <a:xfrm>
                <a:off x="5497195" y="1001394"/>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89" name="Freeform 192">
                <a:extLst>
                  <a:ext uri="{FF2B5EF4-FFF2-40B4-BE49-F238E27FC236}">
                    <a16:creationId xmlns:a16="http://schemas.microsoft.com/office/drawing/2014/main" id="{6E992F27-7CB0-40BF-9DF5-74505690BF25}"/>
                  </a:ext>
                </a:extLst>
              </p:cNvPr>
              <p:cNvSpPr/>
              <p:nvPr/>
            </p:nvSpPr>
            <p:spPr>
              <a:xfrm>
                <a:off x="5484495" y="988694"/>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66" name="Graphic 3">
              <a:extLst>
                <a:ext uri="{FF2B5EF4-FFF2-40B4-BE49-F238E27FC236}">
                  <a16:creationId xmlns:a16="http://schemas.microsoft.com/office/drawing/2014/main" id="{E134379E-8DD3-42ED-B64E-65EA3F92AD69}"/>
                </a:ext>
              </a:extLst>
            </p:cNvPr>
            <p:cNvGrpSpPr/>
            <p:nvPr/>
          </p:nvGrpSpPr>
          <p:grpSpPr>
            <a:xfrm>
              <a:off x="5288279" y="988694"/>
              <a:ext cx="58420" cy="58419"/>
              <a:chOff x="5288279" y="988694"/>
              <a:chExt cx="58420" cy="58419"/>
            </a:xfrm>
            <a:grpFill/>
          </p:grpSpPr>
          <p:sp>
            <p:nvSpPr>
              <p:cNvPr id="86" name="Freeform 189">
                <a:extLst>
                  <a:ext uri="{FF2B5EF4-FFF2-40B4-BE49-F238E27FC236}">
                    <a16:creationId xmlns:a16="http://schemas.microsoft.com/office/drawing/2014/main" id="{E808EC95-D6BA-4DFD-AA01-460B5067E9C6}"/>
                  </a:ext>
                </a:extLst>
              </p:cNvPr>
              <p:cNvSpPr/>
              <p:nvPr/>
            </p:nvSpPr>
            <p:spPr>
              <a:xfrm>
                <a:off x="5300979" y="1001394"/>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6985"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87" name="Freeform 190">
                <a:extLst>
                  <a:ext uri="{FF2B5EF4-FFF2-40B4-BE49-F238E27FC236}">
                    <a16:creationId xmlns:a16="http://schemas.microsoft.com/office/drawing/2014/main" id="{10A3D2DB-9020-4866-9150-CA16F44521A7}"/>
                  </a:ext>
                </a:extLst>
              </p:cNvPr>
              <p:cNvSpPr/>
              <p:nvPr/>
            </p:nvSpPr>
            <p:spPr>
              <a:xfrm>
                <a:off x="5288279" y="988694"/>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6670"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67" name="Graphic 3">
              <a:extLst>
                <a:ext uri="{FF2B5EF4-FFF2-40B4-BE49-F238E27FC236}">
                  <a16:creationId xmlns:a16="http://schemas.microsoft.com/office/drawing/2014/main" id="{0C26A101-22BB-4087-8A51-2E973013A912}"/>
                </a:ext>
              </a:extLst>
            </p:cNvPr>
            <p:cNvGrpSpPr/>
            <p:nvPr/>
          </p:nvGrpSpPr>
          <p:grpSpPr>
            <a:xfrm>
              <a:off x="5484495" y="673100"/>
              <a:ext cx="58420" cy="58419"/>
              <a:chOff x="5484495" y="673100"/>
              <a:chExt cx="58420" cy="58419"/>
            </a:xfrm>
            <a:grpFill/>
          </p:grpSpPr>
          <p:sp>
            <p:nvSpPr>
              <p:cNvPr id="84" name="Freeform 187">
                <a:extLst>
                  <a:ext uri="{FF2B5EF4-FFF2-40B4-BE49-F238E27FC236}">
                    <a16:creationId xmlns:a16="http://schemas.microsoft.com/office/drawing/2014/main" id="{B5842FA7-6F42-4EBB-A7E7-D516C455EC4E}"/>
                  </a:ext>
                </a:extLst>
              </p:cNvPr>
              <p:cNvSpPr/>
              <p:nvPr/>
            </p:nvSpPr>
            <p:spPr>
              <a:xfrm>
                <a:off x="5497195" y="68580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85" name="Freeform 188">
                <a:extLst>
                  <a:ext uri="{FF2B5EF4-FFF2-40B4-BE49-F238E27FC236}">
                    <a16:creationId xmlns:a16="http://schemas.microsoft.com/office/drawing/2014/main" id="{AC8C8F87-FD5A-45BF-8719-8FBA80BEF368}"/>
                  </a:ext>
                </a:extLst>
              </p:cNvPr>
              <p:cNvSpPr/>
              <p:nvPr/>
            </p:nvSpPr>
            <p:spPr>
              <a:xfrm>
                <a:off x="5484495" y="67310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68" name="Graphic 3">
              <a:extLst>
                <a:ext uri="{FF2B5EF4-FFF2-40B4-BE49-F238E27FC236}">
                  <a16:creationId xmlns:a16="http://schemas.microsoft.com/office/drawing/2014/main" id="{10321D7D-FABD-4B39-8D33-C5EC5D2FCC8B}"/>
                </a:ext>
              </a:extLst>
            </p:cNvPr>
            <p:cNvGrpSpPr/>
            <p:nvPr/>
          </p:nvGrpSpPr>
          <p:grpSpPr>
            <a:xfrm>
              <a:off x="5709920" y="1341674"/>
              <a:ext cx="58420" cy="58500"/>
              <a:chOff x="5709920" y="1341674"/>
              <a:chExt cx="58420" cy="58500"/>
            </a:xfrm>
            <a:grpFill/>
          </p:grpSpPr>
          <p:sp>
            <p:nvSpPr>
              <p:cNvPr id="82" name="Freeform 185">
                <a:extLst>
                  <a:ext uri="{FF2B5EF4-FFF2-40B4-BE49-F238E27FC236}">
                    <a16:creationId xmlns:a16="http://schemas.microsoft.com/office/drawing/2014/main" id="{5CBC3890-E9A3-482E-A662-DF9BD4C400C9}"/>
                  </a:ext>
                </a:extLst>
              </p:cNvPr>
              <p:cNvSpPr/>
              <p:nvPr/>
            </p:nvSpPr>
            <p:spPr>
              <a:xfrm>
                <a:off x="5722620" y="1354418"/>
                <a:ext cx="33020" cy="33056"/>
              </a:xfrm>
              <a:custGeom>
                <a:avLst/>
                <a:gdLst>
                  <a:gd name="connsiteX0" fmla="*/ 33020 w 33020"/>
                  <a:gd name="connsiteY0" fmla="*/ 16547 h 33056"/>
                  <a:gd name="connsiteX1" fmla="*/ 16510 w 33020"/>
                  <a:gd name="connsiteY1" fmla="*/ 33057 h 33056"/>
                  <a:gd name="connsiteX2" fmla="*/ 0 w 33020"/>
                  <a:gd name="connsiteY2" fmla="*/ 16547 h 33056"/>
                  <a:gd name="connsiteX3" fmla="*/ 16510 w 33020"/>
                  <a:gd name="connsiteY3" fmla="*/ 37 h 33056"/>
                  <a:gd name="connsiteX4" fmla="*/ 33020 w 33020"/>
                  <a:gd name="connsiteY4" fmla="*/ 16547 h 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56">
                    <a:moveTo>
                      <a:pt x="33020" y="16547"/>
                    </a:moveTo>
                    <a:cubicBezTo>
                      <a:pt x="33020" y="26072"/>
                      <a:pt x="25400" y="33057"/>
                      <a:pt x="16510" y="33057"/>
                    </a:cubicBezTo>
                    <a:cubicBezTo>
                      <a:pt x="6985" y="33057"/>
                      <a:pt x="0" y="25437"/>
                      <a:pt x="0" y="16547"/>
                    </a:cubicBezTo>
                    <a:cubicBezTo>
                      <a:pt x="0" y="7022"/>
                      <a:pt x="7620" y="37"/>
                      <a:pt x="16510" y="37"/>
                    </a:cubicBezTo>
                    <a:cubicBezTo>
                      <a:pt x="25400" y="-598"/>
                      <a:pt x="33020" y="7022"/>
                      <a:pt x="33020" y="16547"/>
                    </a:cubicBezTo>
                    <a:close/>
                  </a:path>
                </a:pathLst>
              </a:custGeom>
              <a:grpFill/>
              <a:ln w="6350" cap="flat">
                <a:noFill/>
                <a:prstDash val="solid"/>
                <a:miter/>
              </a:ln>
            </p:spPr>
            <p:txBody>
              <a:bodyPr rtlCol="0" anchor="ctr"/>
              <a:lstStyle/>
              <a:p>
                <a:endParaRPr lang="en-US"/>
              </a:p>
            </p:txBody>
          </p:sp>
          <p:sp>
            <p:nvSpPr>
              <p:cNvPr id="83" name="Freeform 186">
                <a:extLst>
                  <a:ext uri="{FF2B5EF4-FFF2-40B4-BE49-F238E27FC236}">
                    <a16:creationId xmlns:a16="http://schemas.microsoft.com/office/drawing/2014/main" id="{EF695B89-30B5-4470-B0EB-74372D4877DD}"/>
                  </a:ext>
                </a:extLst>
              </p:cNvPr>
              <p:cNvSpPr/>
              <p:nvPr/>
            </p:nvSpPr>
            <p:spPr>
              <a:xfrm>
                <a:off x="5709920" y="1341674"/>
                <a:ext cx="58420" cy="58500"/>
              </a:xfrm>
              <a:custGeom>
                <a:avLst/>
                <a:gdLst>
                  <a:gd name="connsiteX0" fmla="*/ 29210 w 58420"/>
                  <a:gd name="connsiteY0" fmla="*/ 58501 h 58500"/>
                  <a:gd name="connsiteX1" fmla="*/ 0 w 58420"/>
                  <a:gd name="connsiteY1" fmla="*/ 29290 h 58500"/>
                  <a:gd name="connsiteX2" fmla="*/ 28575 w 58420"/>
                  <a:gd name="connsiteY2" fmla="*/ 81 h 58500"/>
                  <a:gd name="connsiteX3" fmla="*/ 48895 w 58420"/>
                  <a:gd name="connsiteY3" fmla="*/ 7701 h 58500"/>
                  <a:gd name="connsiteX4" fmla="*/ 58420 w 58420"/>
                  <a:gd name="connsiteY4" fmla="*/ 29290 h 58500"/>
                  <a:gd name="connsiteX5" fmla="*/ 29210 w 58420"/>
                  <a:gd name="connsiteY5" fmla="*/ 58501 h 58500"/>
                  <a:gd name="connsiteX6" fmla="*/ 29210 w 58420"/>
                  <a:gd name="connsiteY6" fmla="*/ 25481 h 58500"/>
                  <a:gd name="connsiteX7" fmla="*/ 25400 w 58420"/>
                  <a:gd name="connsiteY7" fmla="*/ 29290 h 58500"/>
                  <a:gd name="connsiteX8" fmla="*/ 29210 w 58420"/>
                  <a:gd name="connsiteY8" fmla="*/ 33101 h 58500"/>
                  <a:gd name="connsiteX9" fmla="*/ 33020 w 58420"/>
                  <a:gd name="connsiteY9" fmla="*/ 29290 h 58500"/>
                  <a:gd name="connsiteX10" fmla="*/ 31750 w 58420"/>
                  <a:gd name="connsiteY10" fmla="*/ 26115 h 58500"/>
                  <a:gd name="connsiteX11" fmla="*/ 29845 w 58420"/>
                  <a:gd name="connsiteY11" fmla="*/ 25481 h 58500"/>
                  <a:gd name="connsiteX12" fmla="*/ 29210 w 58420"/>
                  <a:gd name="connsiteY12" fmla="*/ 25481 h 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20" h="58500">
                    <a:moveTo>
                      <a:pt x="29210" y="58501"/>
                    </a:moveTo>
                    <a:cubicBezTo>
                      <a:pt x="13335" y="58501"/>
                      <a:pt x="0" y="45165"/>
                      <a:pt x="0" y="29290"/>
                    </a:cubicBezTo>
                    <a:cubicBezTo>
                      <a:pt x="0" y="13415"/>
                      <a:pt x="12700" y="81"/>
                      <a:pt x="28575" y="81"/>
                    </a:cubicBezTo>
                    <a:cubicBezTo>
                      <a:pt x="36195" y="-555"/>
                      <a:pt x="43180" y="2620"/>
                      <a:pt x="48895" y="7701"/>
                    </a:cubicBezTo>
                    <a:cubicBezTo>
                      <a:pt x="54610" y="13415"/>
                      <a:pt x="58420" y="21036"/>
                      <a:pt x="58420" y="29290"/>
                    </a:cubicBezTo>
                    <a:cubicBezTo>
                      <a:pt x="58420" y="45165"/>
                      <a:pt x="45085" y="58501"/>
                      <a:pt x="29210" y="58501"/>
                    </a:cubicBezTo>
                    <a:close/>
                    <a:moveTo>
                      <a:pt x="29210" y="25481"/>
                    </a:moveTo>
                    <a:cubicBezTo>
                      <a:pt x="27305" y="25481"/>
                      <a:pt x="25400" y="26751"/>
                      <a:pt x="25400" y="29290"/>
                    </a:cubicBezTo>
                    <a:cubicBezTo>
                      <a:pt x="25400" y="31195"/>
                      <a:pt x="26670" y="33101"/>
                      <a:pt x="29210" y="33101"/>
                    </a:cubicBezTo>
                    <a:cubicBezTo>
                      <a:pt x="31115" y="33101"/>
                      <a:pt x="33020" y="31831"/>
                      <a:pt x="33020" y="29290"/>
                    </a:cubicBezTo>
                    <a:cubicBezTo>
                      <a:pt x="33020" y="27386"/>
                      <a:pt x="32385" y="26751"/>
                      <a:pt x="31750" y="26115"/>
                    </a:cubicBezTo>
                    <a:cubicBezTo>
                      <a:pt x="31115" y="25481"/>
                      <a:pt x="30480" y="25481"/>
                      <a:pt x="29845" y="25481"/>
                    </a:cubicBezTo>
                    <a:lnTo>
                      <a:pt x="29210" y="25481"/>
                    </a:lnTo>
                    <a:close/>
                  </a:path>
                </a:pathLst>
              </a:custGeom>
              <a:grpFill/>
              <a:ln w="6350" cap="flat">
                <a:noFill/>
                <a:prstDash val="solid"/>
                <a:miter/>
              </a:ln>
            </p:spPr>
            <p:txBody>
              <a:bodyPr rtlCol="0" anchor="ctr"/>
              <a:lstStyle/>
              <a:p>
                <a:endParaRPr lang="en-US"/>
              </a:p>
            </p:txBody>
          </p:sp>
        </p:grpSp>
        <p:grpSp>
          <p:nvGrpSpPr>
            <p:cNvPr id="69" name="Graphic 3">
              <a:extLst>
                <a:ext uri="{FF2B5EF4-FFF2-40B4-BE49-F238E27FC236}">
                  <a16:creationId xmlns:a16="http://schemas.microsoft.com/office/drawing/2014/main" id="{09F2D75D-4419-4FC0-84E9-9822B421B07F}"/>
                </a:ext>
              </a:extLst>
            </p:cNvPr>
            <p:cNvGrpSpPr/>
            <p:nvPr/>
          </p:nvGrpSpPr>
          <p:grpSpPr>
            <a:xfrm>
              <a:off x="5484495" y="1341674"/>
              <a:ext cx="58420" cy="58500"/>
              <a:chOff x="5484495" y="1341674"/>
              <a:chExt cx="58420" cy="58500"/>
            </a:xfrm>
            <a:grpFill/>
          </p:grpSpPr>
          <p:sp>
            <p:nvSpPr>
              <p:cNvPr id="80" name="Freeform 183">
                <a:extLst>
                  <a:ext uri="{FF2B5EF4-FFF2-40B4-BE49-F238E27FC236}">
                    <a16:creationId xmlns:a16="http://schemas.microsoft.com/office/drawing/2014/main" id="{D6CCBE50-B2B7-4CDD-BEDE-0017D98D5DF8}"/>
                  </a:ext>
                </a:extLst>
              </p:cNvPr>
              <p:cNvSpPr/>
              <p:nvPr/>
            </p:nvSpPr>
            <p:spPr>
              <a:xfrm>
                <a:off x="5497195" y="1354418"/>
                <a:ext cx="33020" cy="33056"/>
              </a:xfrm>
              <a:custGeom>
                <a:avLst/>
                <a:gdLst>
                  <a:gd name="connsiteX0" fmla="*/ 33020 w 33020"/>
                  <a:gd name="connsiteY0" fmla="*/ 16547 h 33056"/>
                  <a:gd name="connsiteX1" fmla="*/ 16510 w 33020"/>
                  <a:gd name="connsiteY1" fmla="*/ 33057 h 33056"/>
                  <a:gd name="connsiteX2" fmla="*/ 0 w 33020"/>
                  <a:gd name="connsiteY2" fmla="*/ 16547 h 33056"/>
                  <a:gd name="connsiteX3" fmla="*/ 16510 w 33020"/>
                  <a:gd name="connsiteY3" fmla="*/ 37 h 33056"/>
                  <a:gd name="connsiteX4" fmla="*/ 33020 w 33020"/>
                  <a:gd name="connsiteY4" fmla="*/ 16547 h 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56">
                    <a:moveTo>
                      <a:pt x="33020" y="16547"/>
                    </a:moveTo>
                    <a:cubicBezTo>
                      <a:pt x="33020" y="26072"/>
                      <a:pt x="25400" y="33057"/>
                      <a:pt x="16510" y="33057"/>
                    </a:cubicBezTo>
                    <a:cubicBezTo>
                      <a:pt x="7620" y="33057"/>
                      <a:pt x="0" y="25437"/>
                      <a:pt x="0" y="16547"/>
                    </a:cubicBezTo>
                    <a:cubicBezTo>
                      <a:pt x="0" y="7022"/>
                      <a:pt x="7620" y="37"/>
                      <a:pt x="16510" y="37"/>
                    </a:cubicBezTo>
                    <a:cubicBezTo>
                      <a:pt x="25400" y="-598"/>
                      <a:pt x="33020" y="7022"/>
                      <a:pt x="33020" y="16547"/>
                    </a:cubicBezTo>
                    <a:close/>
                  </a:path>
                </a:pathLst>
              </a:custGeom>
              <a:grpFill/>
              <a:ln w="6350" cap="flat">
                <a:noFill/>
                <a:prstDash val="solid"/>
                <a:miter/>
              </a:ln>
            </p:spPr>
            <p:txBody>
              <a:bodyPr rtlCol="0" anchor="ctr"/>
              <a:lstStyle/>
              <a:p>
                <a:endParaRPr lang="en-US"/>
              </a:p>
            </p:txBody>
          </p:sp>
          <p:sp>
            <p:nvSpPr>
              <p:cNvPr id="81" name="Freeform 184">
                <a:extLst>
                  <a:ext uri="{FF2B5EF4-FFF2-40B4-BE49-F238E27FC236}">
                    <a16:creationId xmlns:a16="http://schemas.microsoft.com/office/drawing/2014/main" id="{4B53AA1F-9C6F-4FB9-8795-3C6B373F8960}"/>
                  </a:ext>
                </a:extLst>
              </p:cNvPr>
              <p:cNvSpPr/>
              <p:nvPr/>
            </p:nvSpPr>
            <p:spPr>
              <a:xfrm>
                <a:off x="5484495" y="1341674"/>
                <a:ext cx="58420" cy="58500"/>
              </a:xfrm>
              <a:custGeom>
                <a:avLst/>
                <a:gdLst>
                  <a:gd name="connsiteX0" fmla="*/ 29210 w 58420"/>
                  <a:gd name="connsiteY0" fmla="*/ 58501 h 58500"/>
                  <a:gd name="connsiteX1" fmla="*/ 0 w 58420"/>
                  <a:gd name="connsiteY1" fmla="*/ 29290 h 58500"/>
                  <a:gd name="connsiteX2" fmla="*/ 28575 w 58420"/>
                  <a:gd name="connsiteY2" fmla="*/ 81 h 58500"/>
                  <a:gd name="connsiteX3" fmla="*/ 48895 w 58420"/>
                  <a:gd name="connsiteY3" fmla="*/ 7701 h 58500"/>
                  <a:gd name="connsiteX4" fmla="*/ 58420 w 58420"/>
                  <a:gd name="connsiteY4" fmla="*/ 29290 h 58500"/>
                  <a:gd name="connsiteX5" fmla="*/ 29210 w 58420"/>
                  <a:gd name="connsiteY5" fmla="*/ 58501 h 58500"/>
                  <a:gd name="connsiteX6" fmla="*/ 29210 w 58420"/>
                  <a:gd name="connsiteY6" fmla="*/ 25481 h 58500"/>
                  <a:gd name="connsiteX7" fmla="*/ 25400 w 58420"/>
                  <a:gd name="connsiteY7" fmla="*/ 29290 h 58500"/>
                  <a:gd name="connsiteX8" fmla="*/ 29210 w 58420"/>
                  <a:gd name="connsiteY8" fmla="*/ 33101 h 58500"/>
                  <a:gd name="connsiteX9" fmla="*/ 33020 w 58420"/>
                  <a:gd name="connsiteY9" fmla="*/ 29290 h 58500"/>
                  <a:gd name="connsiteX10" fmla="*/ 31750 w 58420"/>
                  <a:gd name="connsiteY10" fmla="*/ 26115 h 58500"/>
                  <a:gd name="connsiteX11" fmla="*/ 29845 w 58420"/>
                  <a:gd name="connsiteY11" fmla="*/ 25481 h 58500"/>
                  <a:gd name="connsiteX12" fmla="*/ 29210 w 58420"/>
                  <a:gd name="connsiteY12" fmla="*/ 25481 h 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20" h="58500">
                    <a:moveTo>
                      <a:pt x="29210" y="58501"/>
                    </a:moveTo>
                    <a:cubicBezTo>
                      <a:pt x="13335" y="58501"/>
                      <a:pt x="0" y="45165"/>
                      <a:pt x="0" y="29290"/>
                    </a:cubicBezTo>
                    <a:cubicBezTo>
                      <a:pt x="0" y="13415"/>
                      <a:pt x="12700" y="81"/>
                      <a:pt x="28575" y="81"/>
                    </a:cubicBezTo>
                    <a:cubicBezTo>
                      <a:pt x="36195" y="-555"/>
                      <a:pt x="43180" y="2620"/>
                      <a:pt x="48895" y="7701"/>
                    </a:cubicBezTo>
                    <a:cubicBezTo>
                      <a:pt x="54610" y="13415"/>
                      <a:pt x="58420" y="21036"/>
                      <a:pt x="58420" y="29290"/>
                    </a:cubicBezTo>
                    <a:cubicBezTo>
                      <a:pt x="58420" y="45165"/>
                      <a:pt x="45085" y="58501"/>
                      <a:pt x="29210" y="58501"/>
                    </a:cubicBezTo>
                    <a:close/>
                    <a:moveTo>
                      <a:pt x="29210" y="25481"/>
                    </a:moveTo>
                    <a:cubicBezTo>
                      <a:pt x="27305" y="25481"/>
                      <a:pt x="25400" y="26751"/>
                      <a:pt x="25400" y="29290"/>
                    </a:cubicBezTo>
                    <a:cubicBezTo>
                      <a:pt x="25400" y="31195"/>
                      <a:pt x="27305" y="33101"/>
                      <a:pt x="29210" y="33101"/>
                    </a:cubicBezTo>
                    <a:cubicBezTo>
                      <a:pt x="31115" y="33101"/>
                      <a:pt x="33020" y="31831"/>
                      <a:pt x="33020" y="29290"/>
                    </a:cubicBezTo>
                    <a:cubicBezTo>
                      <a:pt x="33020" y="27386"/>
                      <a:pt x="32385" y="26751"/>
                      <a:pt x="31750" y="26115"/>
                    </a:cubicBezTo>
                    <a:cubicBezTo>
                      <a:pt x="31115" y="25481"/>
                      <a:pt x="30480" y="25481"/>
                      <a:pt x="29845" y="25481"/>
                    </a:cubicBezTo>
                    <a:lnTo>
                      <a:pt x="29210" y="25481"/>
                    </a:lnTo>
                    <a:close/>
                  </a:path>
                </a:pathLst>
              </a:custGeom>
              <a:grpFill/>
              <a:ln w="6350" cap="flat">
                <a:noFill/>
                <a:prstDash val="solid"/>
                <a:miter/>
              </a:ln>
            </p:spPr>
            <p:txBody>
              <a:bodyPr rtlCol="0" anchor="ctr"/>
              <a:lstStyle/>
              <a:p>
                <a:endParaRPr lang="en-US"/>
              </a:p>
            </p:txBody>
          </p:sp>
        </p:grpSp>
        <p:grpSp>
          <p:nvGrpSpPr>
            <p:cNvPr id="70" name="Graphic 3">
              <a:extLst>
                <a:ext uri="{FF2B5EF4-FFF2-40B4-BE49-F238E27FC236}">
                  <a16:creationId xmlns:a16="http://schemas.microsoft.com/office/drawing/2014/main" id="{B3B46C53-3C4E-4346-AF77-D2891B9F662B}"/>
                </a:ext>
              </a:extLst>
            </p:cNvPr>
            <p:cNvGrpSpPr/>
            <p:nvPr/>
          </p:nvGrpSpPr>
          <p:grpSpPr>
            <a:xfrm>
              <a:off x="5072379" y="1183005"/>
              <a:ext cx="58420" cy="58419"/>
              <a:chOff x="5072379" y="1183005"/>
              <a:chExt cx="58420" cy="58419"/>
            </a:xfrm>
            <a:grpFill/>
          </p:grpSpPr>
          <p:sp>
            <p:nvSpPr>
              <p:cNvPr id="78" name="Freeform 181">
                <a:extLst>
                  <a:ext uri="{FF2B5EF4-FFF2-40B4-BE49-F238E27FC236}">
                    <a16:creationId xmlns:a16="http://schemas.microsoft.com/office/drawing/2014/main" id="{ADD0AEF1-CCAB-47E2-B277-D9BF92599E6D}"/>
                  </a:ext>
                </a:extLst>
              </p:cNvPr>
              <p:cNvSpPr/>
              <p:nvPr/>
            </p:nvSpPr>
            <p:spPr>
              <a:xfrm>
                <a:off x="5085079" y="119570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79" name="Freeform 182">
                <a:extLst>
                  <a:ext uri="{FF2B5EF4-FFF2-40B4-BE49-F238E27FC236}">
                    <a16:creationId xmlns:a16="http://schemas.microsoft.com/office/drawing/2014/main" id="{41FDA575-29EB-46B1-8EC0-AA7EDD46FA9E}"/>
                  </a:ext>
                </a:extLst>
              </p:cNvPr>
              <p:cNvSpPr/>
              <p:nvPr/>
            </p:nvSpPr>
            <p:spPr>
              <a:xfrm>
                <a:off x="5072379" y="118300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71" name="Graphic 3">
              <a:extLst>
                <a:ext uri="{FF2B5EF4-FFF2-40B4-BE49-F238E27FC236}">
                  <a16:creationId xmlns:a16="http://schemas.microsoft.com/office/drawing/2014/main" id="{FCB7C122-CAE3-4437-BDBA-056CE55A5009}"/>
                </a:ext>
              </a:extLst>
            </p:cNvPr>
            <p:cNvGrpSpPr/>
            <p:nvPr/>
          </p:nvGrpSpPr>
          <p:grpSpPr>
            <a:xfrm>
              <a:off x="5072379" y="988694"/>
              <a:ext cx="58420" cy="58419"/>
              <a:chOff x="5072379" y="988694"/>
              <a:chExt cx="58420" cy="58419"/>
            </a:xfrm>
            <a:grpFill/>
          </p:grpSpPr>
          <p:sp>
            <p:nvSpPr>
              <p:cNvPr id="76" name="Freeform 179">
                <a:extLst>
                  <a:ext uri="{FF2B5EF4-FFF2-40B4-BE49-F238E27FC236}">
                    <a16:creationId xmlns:a16="http://schemas.microsoft.com/office/drawing/2014/main" id="{34290F0C-75EC-4C27-85AF-E4273E78AB4E}"/>
                  </a:ext>
                </a:extLst>
              </p:cNvPr>
              <p:cNvSpPr/>
              <p:nvPr/>
            </p:nvSpPr>
            <p:spPr>
              <a:xfrm>
                <a:off x="5085079" y="1001394"/>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7620"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77" name="Freeform 180">
                <a:extLst>
                  <a:ext uri="{FF2B5EF4-FFF2-40B4-BE49-F238E27FC236}">
                    <a16:creationId xmlns:a16="http://schemas.microsoft.com/office/drawing/2014/main" id="{D404D479-5023-4DAE-A312-49FD35CF1251}"/>
                  </a:ext>
                </a:extLst>
              </p:cNvPr>
              <p:cNvSpPr/>
              <p:nvPr/>
            </p:nvSpPr>
            <p:spPr>
              <a:xfrm>
                <a:off x="5072379" y="988694"/>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72" name="Graphic 3">
              <a:extLst>
                <a:ext uri="{FF2B5EF4-FFF2-40B4-BE49-F238E27FC236}">
                  <a16:creationId xmlns:a16="http://schemas.microsoft.com/office/drawing/2014/main" id="{49C6E438-0583-4AF9-91A0-B69D5538F7B7}"/>
                </a:ext>
              </a:extLst>
            </p:cNvPr>
            <p:cNvGrpSpPr/>
            <p:nvPr/>
          </p:nvGrpSpPr>
          <p:grpSpPr>
            <a:xfrm>
              <a:off x="5207634" y="789940"/>
              <a:ext cx="58420" cy="58420"/>
              <a:chOff x="5207634" y="789940"/>
              <a:chExt cx="58420" cy="58420"/>
            </a:xfrm>
            <a:grpFill/>
          </p:grpSpPr>
          <p:sp>
            <p:nvSpPr>
              <p:cNvPr id="74" name="Freeform 177">
                <a:extLst>
                  <a:ext uri="{FF2B5EF4-FFF2-40B4-BE49-F238E27FC236}">
                    <a16:creationId xmlns:a16="http://schemas.microsoft.com/office/drawing/2014/main" id="{04DACF75-6447-4E92-876D-093F7ACAF9BA}"/>
                  </a:ext>
                </a:extLst>
              </p:cNvPr>
              <p:cNvSpPr/>
              <p:nvPr/>
            </p:nvSpPr>
            <p:spPr>
              <a:xfrm>
                <a:off x="5220334" y="802640"/>
                <a:ext cx="33020" cy="33020"/>
              </a:xfrm>
              <a:custGeom>
                <a:avLst/>
                <a:gdLst>
                  <a:gd name="connsiteX0" fmla="*/ 33020 w 33020"/>
                  <a:gd name="connsiteY0" fmla="*/ 16510 h 33020"/>
                  <a:gd name="connsiteX1" fmla="*/ 16510 w 33020"/>
                  <a:gd name="connsiteY1" fmla="*/ 33020 h 33020"/>
                  <a:gd name="connsiteX2" fmla="*/ 0 w 33020"/>
                  <a:gd name="connsiteY2" fmla="*/ 16510 h 33020"/>
                  <a:gd name="connsiteX3" fmla="*/ 16510 w 33020"/>
                  <a:gd name="connsiteY3" fmla="*/ 0 h 33020"/>
                  <a:gd name="connsiteX4" fmla="*/ 33020 w 33020"/>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20">
                    <a:moveTo>
                      <a:pt x="33020" y="16510"/>
                    </a:moveTo>
                    <a:cubicBezTo>
                      <a:pt x="33020" y="26035"/>
                      <a:pt x="25400" y="33020"/>
                      <a:pt x="16510" y="33020"/>
                    </a:cubicBezTo>
                    <a:cubicBezTo>
                      <a:pt x="7620" y="33020"/>
                      <a:pt x="0" y="25400"/>
                      <a:pt x="0" y="16510"/>
                    </a:cubicBezTo>
                    <a:cubicBezTo>
                      <a:pt x="0" y="6985"/>
                      <a:pt x="7620"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75" name="Freeform 178">
                <a:extLst>
                  <a:ext uri="{FF2B5EF4-FFF2-40B4-BE49-F238E27FC236}">
                    <a16:creationId xmlns:a16="http://schemas.microsoft.com/office/drawing/2014/main" id="{91B82217-A5E9-4216-AF67-B5CD5A43845A}"/>
                  </a:ext>
                </a:extLst>
              </p:cNvPr>
              <p:cNvSpPr/>
              <p:nvPr/>
            </p:nvSpPr>
            <p:spPr>
              <a:xfrm>
                <a:off x="5207634" y="789940"/>
                <a:ext cx="58420" cy="58420"/>
              </a:xfrm>
              <a:custGeom>
                <a:avLst/>
                <a:gdLst>
                  <a:gd name="connsiteX0" fmla="*/ 29210 w 58420"/>
                  <a:gd name="connsiteY0" fmla="*/ 58420 h 58420"/>
                  <a:gd name="connsiteX1" fmla="*/ 0 w 58420"/>
                  <a:gd name="connsiteY1" fmla="*/ 29210 h 58420"/>
                  <a:gd name="connsiteX2" fmla="*/ 29210 w 58420"/>
                  <a:gd name="connsiteY2" fmla="*/ 0 h 58420"/>
                  <a:gd name="connsiteX3" fmla="*/ 58420 w 58420"/>
                  <a:gd name="connsiteY3" fmla="*/ 29210 h 58420"/>
                  <a:gd name="connsiteX4" fmla="*/ 29210 w 58420"/>
                  <a:gd name="connsiteY4" fmla="*/ 58420 h 58420"/>
                  <a:gd name="connsiteX5" fmla="*/ 29210 w 58420"/>
                  <a:gd name="connsiteY5" fmla="*/ 25400 h 58420"/>
                  <a:gd name="connsiteX6" fmla="*/ 25400 w 58420"/>
                  <a:gd name="connsiteY6" fmla="*/ 29210 h 58420"/>
                  <a:gd name="connsiteX7" fmla="*/ 29210 w 58420"/>
                  <a:gd name="connsiteY7" fmla="*/ 33020 h 58420"/>
                  <a:gd name="connsiteX8" fmla="*/ 33020 w 58420"/>
                  <a:gd name="connsiteY8" fmla="*/ 29210 h 58420"/>
                  <a:gd name="connsiteX9" fmla="*/ 29210 w 58420"/>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7305" y="33020"/>
                      <a:pt x="29210" y="33020"/>
                    </a:cubicBezTo>
                    <a:cubicBezTo>
                      <a:pt x="31115" y="33020"/>
                      <a:pt x="33020" y="31750"/>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sp>
          <p:nvSpPr>
            <p:cNvPr id="73" name="Freeform 176">
              <a:extLst>
                <a:ext uri="{FF2B5EF4-FFF2-40B4-BE49-F238E27FC236}">
                  <a16:creationId xmlns:a16="http://schemas.microsoft.com/office/drawing/2014/main" id="{73C016E1-3B42-449B-A31E-A09BFE4A86DC}"/>
                </a:ext>
              </a:extLst>
            </p:cNvPr>
            <p:cNvSpPr/>
            <p:nvPr/>
          </p:nvSpPr>
          <p:spPr>
            <a:xfrm>
              <a:off x="5225415" y="814069"/>
              <a:ext cx="526450" cy="563880"/>
            </a:xfrm>
            <a:custGeom>
              <a:avLst/>
              <a:gdLst>
                <a:gd name="connsiteX0" fmla="*/ 299085 w 526450"/>
                <a:gd name="connsiteY0" fmla="*/ 563880 h 563880"/>
                <a:gd name="connsiteX1" fmla="*/ 277495 w 526450"/>
                <a:gd name="connsiteY1" fmla="*/ 549910 h 563880"/>
                <a:gd name="connsiteX2" fmla="*/ 456565 w 526450"/>
                <a:gd name="connsiteY2" fmla="*/ 269875 h 563880"/>
                <a:gd name="connsiteX3" fmla="*/ 296545 w 526450"/>
                <a:gd name="connsiteY3" fmla="*/ 407670 h 563880"/>
                <a:gd name="connsiteX4" fmla="*/ 279400 w 526450"/>
                <a:gd name="connsiteY4" fmla="*/ 407035 h 563880"/>
                <a:gd name="connsiteX5" fmla="*/ 83185 w 526450"/>
                <a:gd name="connsiteY5" fmla="*/ 212725 h 563880"/>
                <a:gd name="connsiteX6" fmla="*/ 80645 w 526450"/>
                <a:gd name="connsiteY6" fmla="*/ 208280 h 563880"/>
                <a:gd name="connsiteX7" fmla="*/ 0 w 526450"/>
                <a:gd name="connsiteY7" fmla="*/ 9525 h 563880"/>
                <a:gd name="connsiteX8" fmla="*/ 23495 w 526450"/>
                <a:gd name="connsiteY8" fmla="*/ 0 h 563880"/>
                <a:gd name="connsiteX9" fmla="*/ 102870 w 526450"/>
                <a:gd name="connsiteY9" fmla="*/ 196215 h 563880"/>
                <a:gd name="connsiteX10" fmla="*/ 288925 w 526450"/>
                <a:gd name="connsiteY10" fmla="*/ 380365 h 563880"/>
                <a:gd name="connsiteX11" fmla="*/ 505460 w 526450"/>
                <a:gd name="connsiteY11" fmla="*/ 193675 h 563880"/>
                <a:gd name="connsiteX12" fmla="*/ 521970 w 526450"/>
                <a:gd name="connsiteY12" fmla="*/ 193675 h 563880"/>
                <a:gd name="connsiteX13" fmla="*/ 524510 w 526450"/>
                <a:gd name="connsiteY13" fmla="*/ 210185 h 563880"/>
                <a:gd name="connsiteX14" fmla="*/ 299085 w 526450"/>
                <a:gd name="connsiteY14" fmla="*/ 56388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6450" h="563880">
                  <a:moveTo>
                    <a:pt x="299085" y="563880"/>
                  </a:moveTo>
                  <a:lnTo>
                    <a:pt x="277495" y="549910"/>
                  </a:lnTo>
                  <a:lnTo>
                    <a:pt x="456565" y="269875"/>
                  </a:lnTo>
                  <a:lnTo>
                    <a:pt x="296545" y="407670"/>
                  </a:lnTo>
                  <a:cubicBezTo>
                    <a:pt x="291465" y="412115"/>
                    <a:pt x="283845" y="411480"/>
                    <a:pt x="279400" y="407035"/>
                  </a:cubicBezTo>
                  <a:lnTo>
                    <a:pt x="83185" y="212725"/>
                  </a:lnTo>
                  <a:cubicBezTo>
                    <a:pt x="81915" y="211455"/>
                    <a:pt x="81280" y="210185"/>
                    <a:pt x="80645" y="208280"/>
                  </a:cubicBezTo>
                  <a:lnTo>
                    <a:pt x="0" y="9525"/>
                  </a:lnTo>
                  <a:lnTo>
                    <a:pt x="23495" y="0"/>
                  </a:lnTo>
                  <a:lnTo>
                    <a:pt x="102870" y="196215"/>
                  </a:lnTo>
                  <a:lnTo>
                    <a:pt x="288925" y="380365"/>
                  </a:lnTo>
                  <a:lnTo>
                    <a:pt x="505460" y="193675"/>
                  </a:lnTo>
                  <a:cubicBezTo>
                    <a:pt x="510540" y="189865"/>
                    <a:pt x="517525" y="189865"/>
                    <a:pt x="521970" y="193675"/>
                  </a:cubicBezTo>
                  <a:cubicBezTo>
                    <a:pt x="527050" y="197485"/>
                    <a:pt x="527685" y="205105"/>
                    <a:pt x="524510" y="210185"/>
                  </a:cubicBezTo>
                  <a:lnTo>
                    <a:pt x="299085" y="563880"/>
                  </a:lnTo>
                  <a:close/>
                </a:path>
              </a:pathLst>
            </a:custGeom>
            <a:grpFill/>
            <a:ln w="6350" cap="flat">
              <a:noFill/>
              <a:prstDash val="solid"/>
              <a:miter/>
            </a:ln>
          </p:spPr>
          <p:txBody>
            <a:bodyPr rtlCol="0" anchor="ctr"/>
            <a:lstStyle/>
            <a:p>
              <a:endParaRPr lang="en-US"/>
            </a:p>
          </p:txBody>
        </p:sp>
      </p:grpSp>
      <p:pic>
        <p:nvPicPr>
          <p:cNvPr id="3" name="Picture 2" descr="A person standing in front of a screen with a diagram on it&#10;&#10;Description automatically generated with low confidence">
            <a:extLst>
              <a:ext uri="{FF2B5EF4-FFF2-40B4-BE49-F238E27FC236}">
                <a16:creationId xmlns:a16="http://schemas.microsoft.com/office/drawing/2014/main" id="{FD72E4C0-410E-46E6-8333-782B16F2B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633" y="2589104"/>
            <a:ext cx="3947675" cy="3947675"/>
          </a:xfrm>
          <a:prstGeom prst="rect">
            <a:avLst/>
          </a:prstGeom>
        </p:spPr>
      </p:pic>
    </p:spTree>
    <p:extLst>
      <p:ext uri="{BB962C8B-B14F-4D97-AF65-F5344CB8AC3E}">
        <p14:creationId xmlns:p14="http://schemas.microsoft.com/office/powerpoint/2010/main" val="161029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Background pattern&#10;&#10;Description automatically generated">
            <a:extLst>
              <a:ext uri="{FF2B5EF4-FFF2-40B4-BE49-F238E27FC236}">
                <a16:creationId xmlns:a16="http://schemas.microsoft.com/office/drawing/2014/main" id="{883CF10F-102E-E740-B38F-CDB40B3FD5E1}"/>
              </a:ext>
            </a:extLst>
          </p:cNvPr>
          <p:cNvPicPr>
            <a:picLocks noGrp="1" noChangeAspect="1"/>
          </p:cNvPicPr>
          <p:nvPr>
            <p:ph type="pic" sz="quarter" idx="12"/>
          </p:nvPr>
        </p:nvPicPr>
        <p:blipFill>
          <a:blip r:embed="rId2" cstate="print">
            <a:alphaModFix amt="16000"/>
            <a:grayscl/>
            <a:extLst>
              <a:ext uri="{28A0092B-C50C-407E-A947-70E740481C1C}">
                <a14:useLocalDpi xmlns:a14="http://schemas.microsoft.com/office/drawing/2010/main"/>
              </a:ext>
            </a:extLst>
          </a:blip>
          <a:srcRect/>
          <a:stretch>
            <a:fillRect/>
          </a:stretch>
        </p:blipFill>
        <p:spPr>
          <a:xfrm>
            <a:off x="3884613" y="533400"/>
            <a:ext cx="7773987" cy="5478463"/>
          </a:xfrm>
          <a:solidFill>
            <a:schemeClr val="tx1">
              <a:lumMod val="85000"/>
              <a:lumOff val="15000"/>
            </a:schemeClr>
          </a:solidFill>
        </p:spPr>
      </p:pic>
      <p:sp>
        <p:nvSpPr>
          <p:cNvPr id="13" name="Text Placeholder 3">
            <a:extLst>
              <a:ext uri="{FF2B5EF4-FFF2-40B4-BE49-F238E27FC236}">
                <a16:creationId xmlns:a16="http://schemas.microsoft.com/office/drawing/2014/main" id="{0FFD744D-E8E2-1D4E-8166-3A239AFA16C5}"/>
              </a:ext>
            </a:extLst>
          </p:cNvPr>
          <p:cNvSpPr txBox="1">
            <a:spLocks/>
          </p:cNvSpPr>
          <p:nvPr/>
        </p:nvSpPr>
        <p:spPr>
          <a:xfrm>
            <a:off x="4393243" y="1032323"/>
            <a:ext cx="3372531" cy="114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chemeClr val="accent2"/>
                </a:solidFill>
                <a:ea typeface="+mn-lt"/>
                <a:cs typeface="+mn-lt"/>
              </a:rPr>
              <a:t>E-A-T is not a direct Google ranking factor </a:t>
            </a:r>
            <a:r>
              <a:rPr lang="en-US" sz="1600">
                <a:solidFill>
                  <a:srgbClr val="FFFFFF"/>
                </a:solidFill>
                <a:ea typeface="+mn-lt"/>
                <a:cs typeface="+mn-lt"/>
              </a:rPr>
              <a:t>in terms of measurable metrics. However, there are other ranking factors that Google uses to determine expertise, authority, and trust.</a:t>
            </a:r>
            <a:endParaRPr lang="en-US" sz="1600">
              <a:solidFill>
                <a:schemeClr val="bg1"/>
              </a:solidFill>
            </a:endParaRPr>
          </a:p>
        </p:txBody>
      </p:sp>
      <p:sp>
        <p:nvSpPr>
          <p:cNvPr id="15" name="Text Placeholder 3">
            <a:extLst>
              <a:ext uri="{FF2B5EF4-FFF2-40B4-BE49-F238E27FC236}">
                <a16:creationId xmlns:a16="http://schemas.microsoft.com/office/drawing/2014/main" id="{3457705C-282F-BE43-989C-176608876D9F}"/>
              </a:ext>
            </a:extLst>
          </p:cNvPr>
          <p:cNvSpPr txBox="1">
            <a:spLocks/>
          </p:cNvSpPr>
          <p:nvPr/>
        </p:nvSpPr>
        <p:spPr>
          <a:xfrm>
            <a:off x="8425642" y="1032323"/>
            <a:ext cx="2035056" cy="114060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FFFFFF"/>
                </a:solidFill>
                <a:ea typeface="+mn-lt"/>
                <a:cs typeface="+mn-lt"/>
              </a:rPr>
              <a:t>E-A-T's framework </a:t>
            </a:r>
            <a:r>
              <a:rPr lang="en-US" sz="1600" b="1">
                <a:solidFill>
                  <a:schemeClr val="accent2"/>
                </a:solidFill>
                <a:ea typeface="+mn-lt"/>
                <a:cs typeface="+mn-lt"/>
              </a:rPr>
              <a:t>represents tangible signals </a:t>
            </a:r>
            <a:r>
              <a:rPr lang="en-US" sz="1600">
                <a:solidFill>
                  <a:srgbClr val="FFFFFF"/>
                </a:solidFill>
                <a:ea typeface="+mn-lt"/>
                <a:cs typeface="+mn-lt"/>
              </a:rPr>
              <a:t>that Google considers when ranking websites.</a:t>
            </a:r>
            <a:endParaRPr lang="en-US" sz="1600">
              <a:solidFill>
                <a:schemeClr val="bg1"/>
              </a:solidFill>
            </a:endParaRPr>
          </a:p>
        </p:txBody>
      </p:sp>
      <p:sp>
        <p:nvSpPr>
          <p:cNvPr id="19" name="Text Placeholder 3">
            <a:extLst>
              <a:ext uri="{FF2B5EF4-FFF2-40B4-BE49-F238E27FC236}">
                <a16:creationId xmlns:a16="http://schemas.microsoft.com/office/drawing/2014/main" id="{D703829C-8BC8-6A4C-8B4D-0DF7027AE766}"/>
              </a:ext>
            </a:extLst>
          </p:cNvPr>
          <p:cNvSpPr txBox="1">
            <a:spLocks/>
          </p:cNvSpPr>
          <p:nvPr/>
        </p:nvSpPr>
        <p:spPr>
          <a:xfrm>
            <a:off x="4393243" y="2682369"/>
            <a:ext cx="3372531" cy="114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FFFFFF"/>
                </a:solidFill>
                <a:ea typeface="+mn-lt"/>
                <a:cs typeface="+mn-lt"/>
              </a:rPr>
              <a:t>It’s an important part of the search experience, and Google understands how important it is in today's </a:t>
            </a:r>
            <a:r>
              <a:rPr lang="en-US" sz="1600" b="1">
                <a:solidFill>
                  <a:schemeClr val="accent2"/>
                </a:solidFill>
                <a:ea typeface="+mn-lt"/>
                <a:cs typeface="+mn-lt"/>
              </a:rPr>
              <a:t>information retrieval and dissemination</a:t>
            </a:r>
            <a:r>
              <a:rPr lang="en-US" sz="1600">
                <a:solidFill>
                  <a:srgbClr val="FFFFFF"/>
                </a:solidFill>
                <a:ea typeface="+mn-lt"/>
                <a:cs typeface="+mn-lt"/>
              </a:rPr>
              <a:t>.</a:t>
            </a:r>
          </a:p>
        </p:txBody>
      </p:sp>
      <p:sp>
        <p:nvSpPr>
          <p:cNvPr id="20" name="Text Placeholder 3">
            <a:extLst>
              <a:ext uri="{FF2B5EF4-FFF2-40B4-BE49-F238E27FC236}">
                <a16:creationId xmlns:a16="http://schemas.microsoft.com/office/drawing/2014/main" id="{D03D7CA1-1FA4-2C4A-8C55-8FE5B0A93BD6}"/>
              </a:ext>
            </a:extLst>
          </p:cNvPr>
          <p:cNvSpPr txBox="1">
            <a:spLocks/>
          </p:cNvSpPr>
          <p:nvPr/>
        </p:nvSpPr>
        <p:spPr>
          <a:xfrm>
            <a:off x="8425642" y="2671853"/>
            <a:ext cx="2035056" cy="114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FFFFFF"/>
                </a:solidFill>
                <a:ea typeface="+mn-lt"/>
                <a:cs typeface="+mn-lt"/>
              </a:rPr>
              <a:t>Google is </a:t>
            </a:r>
            <a:r>
              <a:rPr lang="en-US" sz="1600" b="1">
                <a:solidFill>
                  <a:schemeClr val="accent2"/>
                </a:solidFill>
                <a:ea typeface="+mn-lt"/>
                <a:cs typeface="+mn-lt"/>
              </a:rPr>
              <a:t>dedicated to improving the quality of search </a:t>
            </a:r>
            <a:r>
              <a:rPr lang="en-US" sz="1600">
                <a:solidFill>
                  <a:srgbClr val="FFFFFF"/>
                </a:solidFill>
                <a:ea typeface="+mn-lt"/>
                <a:cs typeface="+mn-lt"/>
              </a:rPr>
              <a:t>results by informing PageRank and other ranking factors with expertise, authority, and trust.</a:t>
            </a:r>
            <a:endParaRPr lang="en-US" sz="1600">
              <a:solidFill>
                <a:schemeClr val="bg1"/>
              </a:solidFill>
            </a:endParaRPr>
          </a:p>
        </p:txBody>
      </p:sp>
      <p:sp>
        <p:nvSpPr>
          <p:cNvPr id="22" name="Text Placeholder 3">
            <a:extLst>
              <a:ext uri="{FF2B5EF4-FFF2-40B4-BE49-F238E27FC236}">
                <a16:creationId xmlns:a16="http://schemas.microsoft.com/office/drawing/2014/main" id="{0E9A7A0E-D45E-B748-836D-7C12EA00873F}"/>
              </a:ext>
            </a:extLst>
          </p:cNvPr>
          <p:cNvSpPr txBox="1">
            <a:spLocks/>
          </p:cNvSpPr>
          <p:nvPr/>
        </p:nvSpPr>
        <p:spPr>
          <a:xfrm>
            <a:off x="4393244" y="4332415"/>
            <a:ext cx="3107486" cy="1140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rgbClr val="FFFFFF"/>
                </a:solidFill>
                <a:ea typeface="+mn-lt"/>
                <a:cs typeface="+mn-lt"/>
              </a:rPr>
              <a:t>This is especially true in situations where </a:t>
            </a:r>
            <a:r>
              <a:rPr lang="en-US" sz="1600" b="1">
                <a:solidFill>
                  <a:schemeClr val="accent2"/>
                </a:solidFill>
                <a:ea typeface="+mn-lt"/>
                <a:cs typeface="+mn-lt"/>
              </a:rPr>
              <a:t>disinformation could cause actual harm </a:t>
            </a:r>
            <a:r>
              <a:rPr lang="en-US" sz="1600">
                <a:solidFill>
                  <a:srgbClr val="FFFFFF"/>
                </a:solidFill>
                <a:ea typeface="+mn-lt"/>
                <a:cs typeface="+mn-lt"/>
              </a:rPr>
              <a:t>to a searcher, such as in politics and YMYL content.</a:t>
            </a:r>
          </a:p>
        </p:txBody>
      </p:sp>
      <p:sp>
        <p:nvSpPr>
          <p:cNvPr id="14" name="TextBox 13">
            <a:extLst>
              <a:ext uri="{FF2B5EF4-FFF2-40B4-BE49-F238E27FC236}">
                <a16:creationId xmlns:a16="http://schemas.microsoft.com/office/drawing/2014/main" id="{4C288F4A-5475-40C1-9696-90B58DF8623B}"/>
              </a:ext>
            </a:extLst>
          </p:cNvPr>
          <p:cNvSpPr txBox="1"/>
          <p:nvPr/>
        </p:nvSpPr>
        <p:spPr>
          <a:xfrm>
            <a:off x="881195" y="536713"/>
            <a:ext cx="2171822" cy="3308598"/>
          </a:xfrm>
          <a:prstGeom prst="rect">
            <a:avLst/>
          </a:prstGeom>
          <a:noFill/>
        </p:spPr>
        <p:txBody>
          <a:bodyPr wrap="square">
            <a:spAutoFit/>
          </a:bodyPr>
          <a:lstStyle/>
          <a:p>
            <a:pPr algn="r"/>
            <a:r>
              <a:rPr lang="en-US" sz="1900" b="1" i="1">
                <a:ea typeface="+mn-lt"/>
                <a:cs typeface="+mn-lt"/>
              </a:rPr>
              <a:t>“Is E-A-T a ranking factor? Not if you mean there's some technical things like with speed that we can measure directly.”-</a:t>
            </a:r>
            <a:r>
              <a:rPr lang="en-US" sz="1900" b="1">
                <a:ea typeface="+mn-lt"/>
                <a:cs typeface="+mn-lt"/>
              </a:rPr>
              <a:t> </a:t>
            </a:r>
            <a:r>
              <a:rPr lang="en-US" sz="1900" b="1" i="1">
                <a:ea typeface="+mn-lt"/>
                <a:cs typeface="+mn-lt"/>
              </a:rPr>
              <a:t>Danny Sullivan from Google</a:t>
            </a:r>
            <a:endParaRPr lang="en-US" sz="1900" b="1">
              <a:ea typeface="+mn-lt"/>
              <a:cs typeface="+mn-lt"/>
            </a:endParaRPr>
          </a:p>
        </p:txBody>
      </p:sp>
    </p:spTree>
    <p:extLst>
      <p:ext uri="{BB962C8B-B14F-4D97-AF65-F5344CB8AC3E}">
        <p14:creationId xmlns:p14="http://schemas.microsoft.com/office/powerpoint/2010/main" val="1970854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184">
            <a:extLst>
              <a:ext uri="{FF2B5EF4-FFF2-40B4-BE49-F238E27FC236}">
                <a16:creationId xmlns:a16="http://schemas.microsoft.com/office/drawing/2014/main" id="{CF9F761D-5D14-4FAF-BC9D-4E682BCF94BB}"/>
              </a:ext>
            </a:extLst>
          </p:cNvPr>
          <p:cNvSpPr/>
          <p:nvPr/>
        </p:nvSpPr>
        <p:spPr>
          <a:xfrm>
            <a:off x="0" y="-29574"/>
            <a:ext cx="12192000" cy="3314597"/>
          </a:xfrm>
          <a:prstGeom prst="rect">
            <a:avLst/>
          </a:prstGeom>
          <a:solidFill>
            <a:srgbClr val="FD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69A5AD-346D-2548-BDE6-F3E85D56728C}"/>
              </a:ext>
            </a:extLst>
          </p:cNvPr>
          <p:cNvSpPr>
            <a:spLocks noGrp="1"/>
          </p:cNvSpPr>
          <p:nvPr>
            <p:ph type="title"/>
          </p:nvPr>
        </p:nvSpPr>
        <p:spPr>
          <a:xfrm>
            <a:off x="1310069" y="3542593"/>
            <a:ext cx="5632884" cy="1315278"/>
          </a:xfrm>
        </p:spPr>
        <p:txBody>
          <a:bodyPr>
            <a:normAutofit/>
          </a:bodyPr>
          <a:lstStyle/>
          <a:p>
            <a:pPr algn="l"/>
            <a:r>
              <a:rPr lang="en-US" sz="4400">
                <a:solidFill>
                  <a:schemeClr val="accent2"/>
                </a:solidFill>
              </a:rPr>
              <a:t>HOW TO IMPROVE </a:t>
            </a:r>
            <a:r>
              <a:rPr lang="en-US" sz="4400">
                <a:solidFill>
                  <a:srgbClr val="FF644C"/>
                </a:solidFill>
              </a:rPr>
              <a:t>E-A-T FOR SEO?</a:t>
            </a:r>
          </a:p>
        </p:txBody>
      </p:sp>
      <p:grpSp>
        <p:nvGrpSpPr>
          <p:cNvPr id="130" name="Graphic 3">
            <a:extLst>
              <a:ext uri="{FF2B5EF4-FFF2-40B4-BE49-F238E27FC236}">
                <a16:creationId xmlns:a16="http://schemas.microsoft.com/office/drawing/2014/main" id="{7462A279-B5B9-454D-BC18-445220981504}"/>
              </a:ext>
            </a:extLst>
          </p:cNvPr>
          <p:cNvGrpSpPr/>
          <p:nvPr/>
        </p:nvGrpSpPr>
        <p:grpSpPr>
          <a:xfrm>
            <a:off x="425742" y="3572977"/>
            <a:ext cx="884326" cy="1118795"/>
            <a:chOff x="6237604" y="448944"/>
            <a:chExt cx="775970" cy="981710"/>
          </a:xfrm>
          <a:solidFill>
            <a:schemeClr val="tx1">
              <a:lumMod val="65000"/>
              <a:lumOff val="35000"/>
            </a:schemeClr>
          </a:solidFill>
        </p:grpSpPr>
        <p:grpSp>
          <p:nvGrpSpPr>
            <p:cNvPr id="131" name="Graphic 3">
              <a:extLst>
                <a:ext uri="{FF2B5EF4-FFF2-40B4-BE49-F238E27FC236}">
                  <a16:creationId xmlns:a16="http://schemas.microsoft.com/office/drawing/2014/main" id="{671D3402-A88D-4A51-B88D-978FF81362E1}"/>
                </a:ext>
              </a:extLst>
            </p:cNvPr>
            <p:cNvGrpSpPr/>
            <p:nvPr/>
          </p:nvGrpSpPr>
          <p:grpSpPr>
            <a:xfrm>
              <a:off x="6899909" y="448944"/>
              <a:ext cx="58420" cy="58420"/>
              <a:chOff x="6899909" y="448944"/>
              <a:chExt cx="58420" cy="58420"/>
            </a:xfrm>
            <a:grpFill/>
          </p:grpSpPr>
          <p:sp>
            <p:nvSpPr>
              <p:cNvPr id="196" name="Freeform 302">
                <a:extLst>
                  <a:ext uri="{FF2B5EF4-FFF2-40B4-BE49-F238E27FC236}">
                    <a16:creationId xmlns:a16="http://schemas.microsoft.com/office/drawing/2014/main" id="{F5F943B9-47AD-4151-A115-0D6DF2DEF237}"/>
                  </a:ext>
                </a:extLst>
              </p:cNvPr>
              <p:cNvSpPr/>
              <p:nvPr/>
            </p:nvSpPr>
            <p:spPr>
              <a:xfrm>
                <a:off x="6912609" y="461644"/>
                <a:ext cx="33020" cy="33020"/>
              </a:xfrm>
              <a:custGeom>
                <a:avLst/>
                <a:gdLst>
                  <a:gd name="connsiteX0" fmla="*/ 33020 w 33020"/>
                  <a:gd name="connsiteY0" fmla="*/ 16510 h 33020"/>
                  <a:gd name="connsiteX1" fmla="*/ 16510 w 33020"/>
                  <a:gd name="connsiteY1" fmla="*/ 33020 h 33020"/>
                  <a:gd name="connsiteX2" fmla="*/ 0 w 33020"/>
                  <a:gd name="connsiteY2" fmla="*/ 16510 h 33020"/>
                  <a:gd name="connsiteX3" fmla="*/ 16510 w 33020"/>
                  <a:gd name="connsiteY3" fmla="*/ 0 h 33020"/>
                  <a:gd name="connsiteX4" fmla="*/ 33020 w 33020"/>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20">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97" name="Freeform 303">
                <a:extLst>
                  <a:ext uri="{FF2B5EF4-FFF2-40B4-BE49-F238E27FC236}">
                    <a16:creationId xmlns:a16="http://schemas.microsoft.com/office/drawing/2014/main" id="{1F33E7AF-B8C2-44CF-B697-B5694259FB11}"/>
                  </a:ext>
                </a:extLst>
              </p:cNvPr>
              <p:cNvSpPr/>
              <p:nvPr/>
            </p:nvSpPr>
            <p:spPr>
              <a:xfrm>
                <a:off x="6899909" y="448944"/>
                <a:ext cx="58420" cy="58420"/>
              </a:xfrm>
              <a:custGeom>
                <a:avLst/>
                <a:gdLst>
                  <a:gd name="connsiteX0" fmla="*/ 29210 w 58420"/>
                  <a:gd name="connsiteY0" fmla="*/ 58420 h 58420"/>
                  <a:gd name="connsiteX1" fmla="*/ 0 w 58420"/>
                  <a:gd name="connsiteY1" fmla="*/ 29210 h 58420"/>
                  <a:gd name="connsiteX2" fmla="*/ 29210 w 58420"/>
                  <a:gd name="connsiteY2" fmla="*/ 0 h 58420"/>
                  <a:gd name="connsiteX3" fmla="*/ 58420 w 58420"/>
                  <a:gd name="connsiteY3" fmla="*/ 29210 h 58420"/>
                  <a:gd name="connsiteX4" fmla="*/ 29210 w 58420"/>
                  <a:gd name="connsiteY4" fmla="*/ 58420 h 58420"/>
                  <a:gd name="connsiteX5" fmla="*/ 29210 w 58420"/>
                  <a:gd name="connsiteY5" fmla="*/ 25400 h 58420"/>
                  <a:gd name="connsiteX6" fmla="*/ 25400 w 58420"/>
                  <a:gd name="connsiteY6" fmla="*/ 29210 h 58420"/>
                  <a:gd name="connsiteX7" fmla="*/ 29210 w 58420"/>
                  <a:gd name="connsiteY7" fmla="*/ 33020 h 58420"/>
                  <a:gd name="connsiteX8" fmla="*/ 33020 w 58420"/>
                  <a:gd name="connsiteY8" fmla="*/ 29210 h 58420"/>
                  <a:gd name="connsiteX9" fmla="*/ 29210 w 58420"/>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32" name="Graphic 3">
              <a:extLst>
                <a:ext uri="{FF2B5EF4-FFF2-40B4-BE49-F238E27FC236}">
                  <a16:creationId xmlns:a16="http://schemas.microsoft.com/office/drawing/2014/main" id="{BE569095-06C5-480F-95EA-12D32C9507BC}"/>
                </a:ext>
              </a:extLst>
            </p:cNvPr>
            <p:cNvGrpSpPr/>
            <p:nvPr/>
          </p:nvGrpSpPr>
          <p:grpSpPr>
            <a:xfrm>
              <a:off x="6899909" y="609600"/>
              <a:ext cx="58420" cy="58419"/>
              <a:chOff x="6899909" y="609600"/>
              <a:chExt cx="58420" cy="58419"/>
            </a:xfrm>
            <a:grpFill/>
          </p:grpSpPr>
          <p:sp>
            <p:nvSpPr>
              <p:cNvPr id="194" name="Freeform 300">
                <a:extLst>
                  <a:ext uri="{FF2B5EF4-FFF2-40B4-BE49-F238E27FC236}">
                    <a16:creationId xmlns:a16="http://schemas.microsoft.com/office/drawing/2014/main" id="{08825F38-A412-483C-8CAB-F94C45AC7914}"/>
                  </a:ext>
                </a:extLst>
              </p:cNvPr>
              <p:cNvSpPr/>
              <p:nvPr/>
            </p:nvSpPr>
            <p:spPr>
              <a:xfrm>
                <a:off x="6912609" y="62230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95" name="Freeform 301">
                <a:extLst>
                  <a:ext uri="{FF2B5EF4-FFF2-40B4-BE49-F238E27FC236}">
                    <a16:creationId xmlns:a16="http://schemas.microsoft.com/office/drawing/2014/main" id="{B999863A-733D-4D0C-99CB-19BBC84EC4F6}"/>
                  </a:ext>
                </a:extLst>
              </p:cNvPr>
              <p:cNvSpPr/>
              <p:nvPr/>
            </p:nvSpPr>
            <p:spPr>
              <a:xfrm>
                <a:off x="6899909" y="60960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33" name="Graphic 3">
              <a:extLst>
                <a:ext uri="{FF2B5EF4-FFF2-40B4-BE49-F238E27FC236}">
                  <a16:creationId xmlns:a16="http://schemas.microsoft.com/office/drawing/2014/main" id="{4AF97F3D-7134-48CB-9197-CD8C74828783}"/>
                </a:ext>
              </a:extLst>
            </p:cNvPr>
            <p:cNvGrpSpPr/>
            <p:nvPr/>
          </p:nvGrpSpPr>
          <p:grpSpPr>
            <a:xfrm>
              <a:off x="6458584" y="609600"/>
              <a:ext cx="58420" cy="58419"/>
              <a:chOff x="6458584" y="609600"/>
              <a:chExt cx="58420" cy="58419"/>
            </a:xfrm>
            <a:grpFill/>
          </p:grpSpPr>
          <p:sp>
            <p:nvSpPr>
              <p:cNvPr id="192" name="Freeform 298">
                <a:extLst>
                  <a:ext uri="{FF2B5EF4-FFF2-40B4-BE49-F238E27FC236}">
                    <a16:creationId xmlns:a16="http://schemas.microsoft.com/office/drawing/2014/main" id="{462F5347-298F-4AD8-992B-D7BE2ACF7E65}"/>
                  </a:ext>
                </a:extLst>
              </p:cNvPr>
              <p:cNvSpPr/>
              <p:nvPr/>
            </p:nvSpPr>
            <p:spPr>
              <a:xfrm>
                <a:off x="6471284" y="62230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5400" y="635"/>
                      <a:pt x="33020" y="7620"/>
                      <a:pt x="33020" y="16510"/>
                    </a:cubicBezTo>
                    <a:close/>
                  </a:path>
                </a:pathLst>
              </a:custGeom>
              <a:grpFill/>
              <a:ln w="6350" cap="flat">
                <a:noFill/>
                <a:prstDash val="solid"/>
                <a:miter/>
              </a:ln>
            </p:spPr>
            <p:txBody>
              <a:bodyPr rtlCol="0" anchor="ctr"/>
              <a:lstStyle/>
              <a:p>
                <a:endParaRPr lang="en-US"/>
              </a:p>
            </p:txBody>
          </p:sp>
          <p:sp>
            <p:nvSpPr>
              <p:cNvPr id="193" name="Freeform 299">
                <a:extLst>
                  <a:ext uri="{FF2B5EF4-FFF2-40B4-BE49-F238E27FC236}">
                    <a16:creationId xmlns:a16="http://schemas.microsoft.com/office/drawing/2014/main" id="{E2CC2D37-FC92-42B4-8807-A26D67C4985B}"/>
                  </a:ext>
                </a:extLst>
              </p:cNvPr>
              <p:cNvSpPr/>
              <p:nvPr/>
            </p:nvSpPr>
            <p:spPr>
              <a:xfrm>
                <a:off x="6458584" y="60960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29845 w 58420"/>
                  <a:gd name="connsiteY3" fmla="*/ 0 h 58419"/>
                  <a:gd name="connsiteX4" fmla="*/ 58420 w 58420"/>
                  <a:gd name="connsiteY4" fmla="*/ 29210 h 58419"/>
                  <a:gd name="connsiteX5" fmla="*/ 29210 w 58420"/>
                  <a:gd name="connsiteY5" fmla="*/ 58420 h 58419"/>
                  <a:gd name="connsiteX6" fmla="*/ 28575 w 58420"/>
                  <a:gd name="connsiteY6" fmla="*/ 25400 h 58419"/>
                  <a:gd name="connsiteX7" fmla="*/ 25400 w 58420"/>
                  <a:gd name="connsiteY7" fmla="*/ 29210 h 58419"/>
                  <a:gd name="connsiteX8" fmla="*/ 29210 w 58420"/>
                  <a:gd name="connsiteY8" fmla="*/ 33020 h 58419"/>
                  <a:gd name="connsiteX9" fmla="*/ 33020 w 58420"/>
                  <a:gd name="connsiteY9" fmla="*/ 29210 h 58419"/>
                  <a:gd name="connsiteX10" fmla="*/ 28575 w 58420"/>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 h="58419">
                    <a:moveTo>
                      <a:pt x="29210" y="58420"/>
                    </a:moveTo>
                    <a:cubicBezTo>
                      <a:pt x="13335" y="58420"/>
                      <a:pt x="0" y="45085"/>
                      <a:pt x="0" y="29210"/>
                    </a:cubicBezTo>
                    <a:cubicBezTo>
                      <a:pt x="0" y="13335"/>
                      <a:pt x="13335" y="0"/>
                      <a:pt x="29210" y="0"/>
                    </a:cubicBezTo>
                    <a:lnTo>
                      <a:pt x="29845" y="0"/>
                    </a:lnTo>
                    <a:cubicBezTo>
                      <a:pt x="45720" y="1270"/>
                      <a:pt x="58420" y="13970"/>
                      <a:pt x="58420" y="29210"/>
                    </a:cubicBezTo>
                    <a:cubicBezTo>
                      <a:pt x="58420" y="45085"/>
                      <a:pt x="45085" y="58420"/>
                      <a:pt x="29210" y="58420"/>
                    </a:cubicBezTo>
                    <a:close/>
                    <a:moveTo>
                      <a:pt x="28575"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6035"/>
                      <a:pt x="28575" y="25400"/>
                    </a:cubicBezTo>
                    <a:close/>
                  </a:path>
                </a:pathLst>
              </a:custGeom>
              <a:grpFill/>
              <a:ln w="6350" cap="flat">
                <a:noFill/>
                <a:prstDash val="solid"/>
                <a:miter/>
              </a:ln>
            </p:spPr>
            <p:txBody>
              <a:bodyPr rtlCol="0" anchor="ctr"/>
              <a:lstStyle/>
              <a:p>
                <a:endParaRPr lang="en-US"/>
              </a:p>
            </p:txBody>
          </p:sp>
        </p:grpSp>
        <p:grpSp>
          <p:nvGrpSpPr>
            <p:cNvPr id="134" name="Graphic 3">
              <a:extLst>
                <a:ext uri="{FF2B5EF4-FFF2-40B4-BE49-F238E27FC236}">
                  <a16:creationId xmlns:a16="http://schemas.microsoft.com/office/drawing/2014/main" id="{7B045634-6486-49E6-9658-66C04EB9C35C}"/>
                </a:ext>
              </a:extLst>
            </p:cNvPr>
            <p:cNvGrpSpPr/>
            <p:nvPr/>
          </p:nvGrpSpPr>
          <p:grpSpPr>
            <a:xfrm>
              <a:off x="6266179" y="448944"/>
              <a:ext cx="58420" cy="58420"/>
              <a:chOff x="6266179" y="448944"/>
              <a:chExt cx="58420" cy="58420"/>
            </a:xfrm>
            <a:grpFill/>
          </p:grpSpPr>
          <p:sp>
            <p:nvSpPr>
              <p:cNvPr id="190" name="Freeform 296">
                <a:extLst>
                  <a:ext uri="{FF2B5EF4-FFF2-40B4-BE49-F238E27FC236}">
                    <a16:creationId xmlns:a16="http://schemas.microsoft.com/office/drawing/2014/main" id="{352ABAA0-03E7-4855-B879-1100113F0AEF}"/>
                  </a:ext>
                </a:extLst>
              </p:cNvPr>
              <p:cNvSpPr/>
              <p:nvPr/>
            </p:nvSpPr>
            <p:spPr>
              <a:xfrm>
                <a:off x="6278879" y="461644"/>
                <a:ext cx="33020" cy="33020"/>
              </a:xfrm>
              <a:custGeom>
                <a:avLst/>
                <a:gdLst>
                  <a:gd name="connsiteX0" fmla="*/ 33020 w 33020"/>
                  <a:gd name="connsiteY0" fmla="*/ 16510 h 33020"/>
                  <a:gd name="connsiteX1" fmla="*/ 16510 w 33020"/>
                  <a:gd name="connsiteY1" fmla="*/ 33020 h 33020"/>
                  <a:gd name="connsiteX2" fmla="*/ 0 w 33020"/>
                  <a:gd name="connsiteY2" fmla="*/ 16510 h 33020"/>
                  <a:gd name="connsiteX3" fmla="*/ 16510 w 33020"/>
                  <a:gd name="connsiteY3" fmla="*/ 0 h 33020"/>
                  <a:gd name="connsiteX4" fmla="*/ 33020 w 33020"/>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20">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91" name="Freeform 297">
                <a:extLst>
                  <a:ext uri="{FF2B5EF4-FFF2-40B4-BE49-F238E27FC236}">
                    <a16:creationId xmlns:a16="http://schemas.microsoft.com/office/drawing/2014/main" id="{302C1C18-26E0-43A6-B817-BEBA6024EE6C}"/>
                  </a:ext>
                </a:extLst>
              </p:cNvPr>
              <p:cNvSpPr/>
              <p:nvPr/>
            </p:nvSpPr>
            <p:spPr>
              <a:xfrm>
                <a:off x="6266179" y="448944"/>
                <a:ext cx="58420" cy="58420"/>
              </a:xfrm>
              <a:custGeom>
                <a:avLst/>
                <a:gdLst>
                  <a:gd name="connsiteX0" fmla="*/ 29210 w 58420"/>
                  <a:gd name="connsiteY0" fmla="*/ 58420 h 58420"/>
                  <a:gd name="connsiteX1" fmla="*/ 0 w 58420"/>
                  <a:gd name="connsiteY1" fmla="*/ 29210 h 58420"/>
                  <a:gd name="connsiteX2" fmla="*/ 29210 w 58420"/>
                  <a:gd name="connsiteY2" fmla="*/ 0 h 58420"/>
                  <a:gd name="connsiteX3" fmla="*/ 58420 w 58420"/>
                  <a:gd name="connsiteY3" fmla="*/ 29210 h 58420"/>
                  <a:gd name="connsiteX4" fmla="*/ 29210 w 58420"/>
                  <a:gd name="connsiteY4" fmla="*/ 58420 h 58420"/>
                  <a:gd name="connsiteX5" fmla="*/ 29210 w 58420"/>
                  <a:gd name="connsiteY5" fmla="*/ 25400 h 58420"/>
                  <a:gd name="connsiteX6" fmla="*/ 25400 w 58420"/>
                  <a:gd name="connsiteY6" fmla="*/ 29210 h 58420"/>
                  <a:gd name="connsiteX7" fmla="*/ 29210 w 58420"/>
                  <a:gd name="connsiteY7" fmla="*/ 33020 h 58420"/>
                  <a:gd name="connsiteX8" fmla="*/ 33020 w 58420"/>
                  <a:gd name="connsiteY8" fmla="*/ 29210 h 58420"/>
                  <a:gd name="connsiteX9" fmla="*/ 29210 w 58420"/>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sp>
          <p:nvSpPr>
            <p:cNvPr id="135" name="Freeform 246">
              <a:extLst>
                <a:ext uri="{FF2B5EF4-FFF2-40B4-BE49-F238E27FC236}">
                  <a16:creationId xmlns:a16="http://schemas.microsoft.com/office/drawing/2014/main" id="{DFAB8442-AF20-452F-A391-BB983925D232}"/>
                </a:ext>
              </a:extLst>
            </p:cNvPr>
            <p:cNvSpPr/>
            <p:nvPr/>
          </p:nvSpPr>
          <p:spPr>
            <a:xfrm>
              <a:off x="6253886" y="462280"/>
              <a:ext cx="751310" cy="951864"/>
            </a:xfrm>
            <a:custGeom>
              <a:avLst/>
              <a:gdLst>
                <a:gd name="connsiteX0" fmla="*/ 234544 w 751310"/>
                <a:gd name="connsiteY0" fmla="*/ 951865 h 951864"/>
                <a:gd name="connsiteX1" fmla="*/ 228194 w 751310"/>
                <a:gd name="connsiteY1" fmla="*/ 949960 h 951864"/>
                <a:gd name="connsiteX2" fmla="*/ 6579 w 751310"/>
                <a:gd name="connsiteY2" fmla="*/ 825500 h 951864"/>
                <a:gd name="connsiteX3" fmla="*/ 229 w 751310"/>
                <a:gd name="connsiteY3" fmla="*/ 816610 h 951864"/>
                <a:gd name="connsiteX4" fmla="*/ 2769 w 751310"/>
                <a:gd name="connsiteY4" fmla="*/ 806450 h 951864"/>
                <a:gd name="connsiteX5" fmla="*/ 110719 w 751310"/>
                <a:gd name="connsiteY5" fmla="*/ 673735 h 951864"/>
                <a:gd name="connsiteX6" fmla="*/ 127229 w 751310"/>
                <a:gd name="connsiteY6" fmla="*/ 670560 h 951864"/>
                <a:gd name="connsiteX7" fmla="*/ 271374 w 751310"/>
                <a:gd name="connsiteY7" fmla="*/ 755015 h 951864"/>
                <a:gd name="connsiteX8" fmla="*/ 474574 w 751310"/>
                <a:gd name="connsiteY8" fmla="*/ 737235 h 951864"/>
                <a:gd name="connsiteX9" fmla="*/ 524104 w 751310"/>
                <a:gd name="connsiteY9" fmla="*/ 643255 h 951864"/>
                <a:gd name="connsiteX10" fmla="*/ 454254 w 751310"/>
                <a:gd name="connsiteY10" fmla="*/ 531495 h 951864"/>
                <a:gd name="connsiteX11" fmla="*/ 321539 w 751310"/>
                <a:gd name="connsiteY11" fmla="*/ 528320 h 951864"/>
                <a:gd name="connsiteX12" fmla="*/ 183744 w 751310"/>
                <a:gd name="connsiteY12" fmla="*/ 588645 h 951864"/>
                <a:gd name="connsiteX13" fmla="*/ 175489 w 751310"/>
                <a:gd name="connsiteY13" fmla="*/ 589280 h 951864"/>
                <a:gd name="connsiteX14" fmla="*/ 38964 w 751310"/>
                <a:gd name="connsiteY14" fmla="*/ 551815 h 951864"/>
                <a:gd name="connsiteX15" fmla="*/ 29439 w 751310"/>
                <a:gd name="connsiteY15" fmla="*/ 539750 h 951864"/>
                <a:gd name="connsiteX16" fmla="*/ 29439 w 751310"/>
                <a:gd name="connsiteY16" fmla="*/ 12700 h 951864"/>
                <a:gd name="connsiteX17" fmla="*/ 42139 w 751310"/>
                <a:gd name="connsiteY17" fmla="*/ 0 h 951864"/>
                <a:gd name="connsiteX18" fmla="*/ 675869 w 751310"/>
                <a:gd name="connsiteY18" fmla="*/ 0 h 951864"/>
                <a:gd name="connsiteX19" fmla="*/ 688569 w 751310"/>
                <a:gd name="connsiteY19" fmla="*/ 12700 h 951864"/>
                <a:gd name="connsiteX20" fmla="*/ 688569 w 751310"/>
                <a:gd name="connsiteY20" fmla="*/ 181610 h 951864"/>
                <a:gd name="connsiteX21" fmla="*/ 675869 w 751310"/>
                <a:gd name="connsiteY21" fmla="*/ 194310 h 951864"/>
                <a:gd name="connsiteX22" fmla="*/ 247244 w 751310"/>
                <a:gd name="connsiteY22" fmla="*/ 194310 h 951864"/>
                <a:gd name="connsiteX23" fmla="*/ 247244 w 751310"/>
                <a:gd name="connsiteY23" fmla="*/ 394970 h 951864"/>
                <a:gd name="connsiteX24" fmla="*/ 457429 w 751310"/>
                <a:gd name="connsiteY24" fmla="*/ 323850 h 951864"/>
                <a:gd name="connsiteX25" fmla="*/ 467589 w 751310"/>
                <a:gd name="connsiteY25" fmla="*/ 324485 h 951864"/>
                <a:gd name="connsiteX26" fmla="*/ 686029 w 751310"/>
                <a:gd name="connsiteY26" fmla="*/ 438150 h 951864"/>
                <a:gd name="connsiteX27" fmla="*/ 692379 w 751310"/>
                <a:gd name="connsiteY27" fmla="*/ 446405 h 951864"/>
                <a:gd name="connsiteX28" fmla="*/ 750799 w 751310"/>
                <a:gd name="connsiteY28" fmla="*/ 665480 h 951864"/>
                <a:gd name="connsiteX29" fmla="*/ 748894 w 751310"/>
                <a:gd name="connsiteY29" fmla="*/ 676275 h 951864"/>
                <a:gd name="connsiteX30" fmla="*/ 576174 w 751310"/>
                <a:gd name="connsiteY30" fmla="*/ 920115 h 951864"/>
                <a:gd name="connsiteX31" fmla="*/ 566649 w 751310"/>
                <a:gd name="connsiteY31" fmla="*/ 925195 h 951864"/>
                <a:gd name="connsiteX32" fmla="*/ 235814 w 751310"/>
                <a:gd name="connsiteY32" fmla="*/ 951230 h 951864"/>
                <a:gd name="connsiteX33" fmla="*/ 234544 w 751310"/>
                <a:gd name="connsiteY33" fmla="*/ 951865 h 951864"/>
                <a:gd name="connsiteX34" fmla="*/ 32614 w 751310"/>
                <a:gd name="connsiteY34" fmla="*/ 810895 h 951864"/>
                <a:gd name="connsiteX35" fmla="*/ 237719 w 751310"/>
                <a:gd name="connsiteY35" fmla="*/ 925830 h 951864"/>
                <a:gd name="connsiteX36" fmla="*/ 559029 w 751310"/>
                <a:gd name="connsiteY36" fmla="*/ 900430 h 951864"/>
                <a:gd name="connsiteX37" fmla="*/ 724764 w 751310"/>
                <a:gd name="connsiteY37" fmla="*/ 666115 h 951864"/>
                <a:gd name="connsiteX38" fmla="*/ 669519 w 751310"/>
                <a:gd name="connsiteY38" fmla="*/ 458470 h 951864"/>
                <a:gd name="connsiteX39" fmla="*/ 460604 w 751310"/>
                <a:gd name="connsiteY39" fmla="*/ 349885 h 951864"/>
                <a:gd name="connsiteX40" fmla="*/ 238989 w 751310"/>
                <a:gd name="connsiteY40" fmla="*/ 424815 h 951864"/>
                <a:gd name="connsiteX41" fmla="*/ 227559 w 751310"/>
                <a:gd name="connsiteY41" fmla="*/ 422910 h 951864"/>
                <a:gd name="connsiteX42" fmla="*/ 222479 w 751310"/>
                <a:gd name="connsiteY42" fmla="*/ 412750 h 951864"/>
                <a:gd name="connsiteX43" fmla="*/ 222479 w 751310"/>
                <a:gd name="connsiteY43" fmla="*/ 181610 h 951864"/>
                <a:gd name="connsiteX44" fmla="*/ 235179 w 751310"/>
                <a:gd name="connsiteY44" fmla="*/ 168910 h 951864"/>
                <a:gd name="connsiteX45" fmla="*/ 663804 w 751310"/>
                <a:gd name="connsiteY45" fmla="*/ 168910 h 951864"/>
                <a:gd name="connsiteX46" fmla="*/ 663804 w 751310"/>
                <a:gd name="connsiteY46" fmla="*/ 26035 h 951864"/>
                <a:gd name="connsiteX47" fmla="*/ 55474 w 751310"/>
                <a:gd name="connsiteY47" fmla="*/ 26035 h 951864"/>
                <a:gd name="connsiteX48" fmla="*/ 55474 w 751310"/>
                <a:gd name="connsiteY48" fmla="*/ 530860 h 951864"/>
                <a:gd name="connsiteX49" fmla="*/ 178029 w 751310"/>
                <a:gd name="connsiteY49" fmla="*/ 564515 h 951864"/>
                <a:gd name="connsiteX50" fmla="*/ 314554 w 751310"/>
                <a:gd name="connsiteY50" fmla="*/ 504825 h 951864"/>
                <a:gd name="connsiteX51" fmla="*/ 319634 w 751310"/>
                <a:gd name="connsiteY51" fmla="*/ 503555 h 951864"/>
                <a:gd name="connsiteX52" fmla="*/ 461874 w 751310"/>
                <a:gd name="connsiteY52" fmla="*/ 506730 h 951864"/>
                <a:gd name="connsiteX53" fmla="*/ 472669 w 751310"/>
                <a:gd name="connsiteY53" fmla="*/ 512445 h 951864"/>
                <a:gd name="connsiteX54" fmla="*/ 550139 w 751310"/>
                <a:gd name="connsiteY54" fmla="*/ 636270 h 951864"/>
                <a:gd name="connsiteX55" fmla="*/ 550774 w 751310"/>
                <a:gd name="connsiteY55" fmla="*/ 648970 h 951864"/>
                <a:gd name="connsiteX56" fmla="*/ 494259 w 751310"/>
                <a:gd name="connsiteY56" fmla="*/ 755650 h 951864"/>
                <a:gd name="connsiteX57" fmla="*/ 484099 w 751310"/>
                <a:gd name="connsiteY57" fmla="*/ 762635 h 951864"/>
                <a:gd name="connsiteX58" fmla="*/ 270104 w 751310"/>
                <a:gd name="connsiteY58" fmla="*/ 781050 h 951864"/>
                <a:gd name="connsiteX59" fmla="*/ 262484 w 751310"/>
                <a:gd name="connsiteY59" fmla="*/ 779145 h 951864"/>
                <a:gd name="connsiteX60" fmla="*/ 124689 w 751310"/>
                <a:gd name="connsiteY60" fmla="*/ 698500 h 951864"/>
                <a:gd name="connsiteX61" fmla="*/ 32614 w 751310"/>
                <a:gd name="connsiteY61" fmla="*/ 810895 h 95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51310" h="951864">
                  <a:moveTo>
                    <a:pt x="234544" y="951865"/>
                  </a:moveTo>
                  <a:cubicBezTo>
                    <a:pt x="232639" y="951865"/>
                    <a:pt x="230099" y="951230"/>
                    <a:pt x="228194" y="949960"/>
                  </a:cubicBezTo>
                  <a:lnTo>
                    <a:pt x="6579" y="825500"/>
                  </a:lnTo>
                  <a:cubicBezTo>
                    <a:pt x="3404" y="823595"/>
                    <a:pt x="864" y="820420"/>
                    <a:pt x="229" y="816610"/>
                  </a:cubicBezTo>
                  <a:cubicBezTo>
                    <a:pt x="-406" y="812800"/>
                    <a:pt x="229" y="808990"/>
                    <a:pt x="2769" y="806450"/>
                  </a:cubicBezTo>
                  <a:lnTo>
                    <a:pt x="110719" y="673735"/>
                  </a:lnTo>
                  <a:cubicBezTo>
                    <a:pt x="114529" y="668655"/>
                    <a:pt x="121514" y="667385"/>
                    <a:pt x="127229" y="670560"/>
                  </a:cubicBezTo>
                  <a:lnTo>
                    <a:pt x="271374" y="755015"/>
                  </a:lnTo>
                  <a:lnTo>
                    <a:pt x="474574" y="737235"/>
                  </a:lnTo>
                  <a:lnTo>
                    <a:pt x="524104" y="643255"/>
                  </a:lnTo>
                  <a:lnTo>
                    <a:pt x="454254" y="531495"/>
                  </a:lnTo>
                  <a:lnTo>
                    <a:pt x="321539" y="528320"/>
                  </a:lnTo>
                  <a:lnTo>
                    <a:pt x="183744" y="588645"/>
                  </a:lnTo>
                  <a:cubicBezTo>
                    <a:pt x="181204" y="589915"/>
                    <a:pt x="178029" y="589915"/>
                    <a:pt x="175489" y="589280"/>
                  </a:cubicBezTo>
                  <a:lnTo>
                    <a:pt x="38964" y="551815"/>
                  </a:lnTo>
                  <a:cubicBezTo>
                    <a:pt x="33249" y="550545"/>
                    <a:pt x="29439" y="545465"/>
                    <a:pt x="29439" y="539750"/>
                  </a:cubicBezTo>
                  <a:lnTo>
                    <a:pt x="29439" y="12700"/>
                  </a:lnTo>
                  <a:cubicBezTo>
                    <a:pt x="29439" y="5715"/>
                    <a:pt x="35154" y="0"/>
                    <a:pt x="42139" y="0"/>
                  </a:cubicBezTo>
                  <a:lnTo>
                    <a:pt x="675869" y="0"/>
                  </a:lnTo>
                  <a:cubicBezTo>
                    <a:pt x="682854" y="0"/>
                    <a:pt x="688569" y="5715"/>
                    <a:pt x="688569" y="12700"/>
                  </a:cubicBezTo>
                  <a:lnTo>
                    <a:pt x="688569" y="181610"/>
                  </a:lnTo>
                  <a:cubicBezTo>
                    <a:pt x="688569" y="188595"/>
                    <a:pt x="682854" y="194310"/>
                    <a:pt x="675869" y="194310"/>
                  </a:cubicBezTo>
                  <a:lnTo>
                    <a:pt x="247244" y="194310"/>
                  </a:lnTo>
                  <a:lnTo>
                    <a:pt x="247244" y="394970"/>
                  </a:lnTo>
                  <a:lnTo>
                    <a:pt x="457429" y="323850"/>
                  </a:lnTo>
                  <a:cubicBezTo>
                    <a:pt x="460604" y="322580"/>
                    <a:pt x="464414" y="323215"/>
                    <a:pt x="467589" y="324485"/>
                  </a:cubicBezTo>
                  <a:lnTo>
                    <a:pt x="686029" y="438150"/>
                  </a:lnTo>
                  <a:cubicBezTo>
                    <a:pt x="689204" y="440055"/>
                    <a:pt x="691744" y="442595"/>
                    <a:pt x="692379" y="446405"/>
                  </a:cubicBezTo>
                  <a:lnTo>
                    <a:pt x="750799" y="665480"/>
                  </a:lnTo>
                  <a:cubicBezTo>
                    <a:pt x="752069" y="669290"/>
                    <a:pt x="750799" y="673100"/>
                    <a:pt x="748894" y="676275"/>
                  </a:cubicBezTo>
                  <a:lnTo>
                    <a:pt x="576174" y="920115"/>
                  </a:lnTo>
                  <a:cubicBezTo>
                    <a:pt x="574269" y="923290"/>
                    <a:pt x="570459" y="925195"/>
                    <a:pt x="566649" y="925195"/>
                  </a:cubicBezTo>
                  <a:lnTo>
                    <a:pt x="235814" y="951230"/>
                  </a:lnTo>
                  <a:cubicBezTo>
                    <a:pt x="235179" y="951865"/>
                    <a:pt x="235179" y="951865"/>
                    <a:pt x="234544" y="951865"/>
                  </a:cubicBezTo>
                  <a:close/>
                  <a:moveTo>
                    <a:pt x="32614" y="810895"/>
                  </a:moveTo>
                  <a:lnTo>
                    <a:pt x="237719" y="925830"/>
                  </a:lnTo>
                  <a:lnTo>
                    <a:pt x="559029" y="900430"/>
                  </a:lnTo>
                  <a:lnTo>
                    <a:pt x="724764" y="666115"/>
                  </a:lnTo>
                  <a:lnTo>
                    <a:pt x="669519" y="458470"/>
                  </a:lnTo>
                  <a:lnTo>
                    <a:pt x="460604" y="349885"/>
                  </a:lnTo>
                  <a:lnTo>
                    <a:pt x="238989" y="424815"/>
                  </a:lnTo>
                  <a:cubicBezTo>
                    <a:pt x="235179" y="426085"/>
                    <a:pt x="230734" y="425450"/>
                    <a:pt x="227559" y="422910"/>
                  </a:cubicBezTo>
                  <a:cubicBezTo>
                    <a:pt x="224384" y="420370"/>
                    <a:pt x="222479" y="416560"/>
                    <a:pt x="222479" y="412750"/>
                  </a:cubicBezTo>
                  <a:lnTo>
                    <a:pt x="222479" y="181610"/>
                  </a:lnTo>
                  <a:cubicBezTo>
                    <a:pt x="222479" y="174625"/>
                    <a:pt x="228194" y="168910"/>
                    <a:pt x="235179" y="168910"/>
                  </a:cubicBezTo>
                  <a:lnTo>
                    <a:pt x="663804" y="168910"/>
                  </a:lnTo>
                  <a:lnTo>
                    <a:pt x="663804" y="26035"/>
                  </a:lnTo>
                  <a:lnTo>
                    <a:pt x="55474" y="26035"/>
                  </a:lnTo>
                  <a:lnTo>
                    <a:pt x="55474" y="530860"/>
                  </a:lnTo>
                  <a:lnTo>
                    <a:pt x="178029" y="564515"/>
                  </a:lnTo>
                  <a:lnTo>
                    <a:pt x="314554" y="504825"/>
                  </a:lnTo>
                  <a:cubicBezTo>
                    <a:pt x="316459" y="504190"/>
                    <a:pt x="317729" y="503555"/>
                    <a:pt x="319634" y="503555"/>
                  </a:cubicBezTo>
                  <a:lnTo>
                    <a:pt x="461874" y="506730"/>
                  </a:lnTo>
                  <a:cubicBezTo>
                    <a:pt x="466319" y="506730"/>
                    <a:pt x="470129" y="509270"/>
                    <a:pt x="472669" y="512445"/>
                  </a:cubicBezTo>
                  <a:lnTo>
                    <a:pt x="550139" y="636270"/>
                  </a:lnTo>
                  <a:cubicBezTo>
                    <a:pt x="552679" y="640080"/>
                    <a:pt x="552679" y="645160"/>
                    <a:pt x="550774" y="648970"/>
                  </a:cubicBezTo>
                  <a:lnTo>
                    <a:pt x="494259" y="755650"/>
                  </a:lnTo>
                  <a:cubicBezTo>
                    <a:pt x="492354" y="759460"/>
                    <a:pt x="488544" y="762000"/>
                    <a:pt x="484099" y="762635"/>
                  </a:cubicBezTo>
                  <a:lnTo>
                    <a:pt x="270104" y="781050"/>
                  </a:lnTo>
                  <a:cubicBezTo>
                    <a:pt x="267564" y="781050"/>
                    <a:pt x="265024" y="780415"/>
                    <a:pt x="262484" y="779145"/>
                  </a:cubicBezTo>
                  <a:lnTo>
                    <a:pt x="124689" y="698500"/>
                  </a:lnTo>
                  <a:lnTo>
                    <a:pt x="32614" y="810895"/>
                  </a:lnTo>
                  <a:close/>
                </a:path>
              </a:pathLst>
            </a:custGeom>
            <a:grpFill/>
            <a:ln w="6350" cap="flat">
              <a:noFill/>
              <a:prstDash val="solid"/>
              <a:miter/>
            </a:ln>
          </p:spPr>
          <p:txBody>
            <a:bodyPr rtlCol="0" anchor="ctr"/>
            <a:lstStyle/>
            <a:p>
              <a:endParaRPr lang="en-US"/>
            </a:p>
          </p:txBody>
        </p:sp>
        <p:sp>
          <p:nvSpPr>
            <p:cNvPr id="136" name="Freeform 247">
              <a:extLst>
                <a:ext uri="{FF2B5EF4-FFF2-40B4-BE49-F238E27FC236}">
                  <a16:creationId xmlns:a16="http://schemas.microsoft.com/office/drawing/2014/main" id="{D277F484-A6AA-4097-8A24-873796D05CAD}"/>
                </a:ext>
              </a:extLst>
            </p:cNvPr>
            <p:cNvSpPr/>
            <p:nvPr/>
          </p:nvSpPr>
          <p:spPr>
            <a:xfrm>
              <a:off x="6282927" y="466090"/>
              <a:ext cx="217408" cy="419099"/>
            </a:xfrm>
            <a:custGeom>
              <a:avLst/>
              <a:gdLst>
                <a:gd name="connsiteX0" fmla="*/ 196613 w 217408"/>
                <a:gd name="connsiteY0" fmla="*/ 419100 h 419099"/>
                <a:gd name="connsiteX1" fmla="*/ 4208 w 217408"/>
                <a:gd name="connsiteY1" fmla="*/ 241300 h 419099"/>
                <a:gd name="connsiteX2" fmla="*/ 398 w 217408"/>
                <a:gd name="connsiteY2" fmla="*/ 229235 h 419099"/>
                <a:gd name="connsiteX3" fmla="*/ 9288 w 217408"/>
                <a:gd name="connsiteY3" fmla="*/ 219710 h 419099"/>
                <a:gd name="connsiteX4" fmla="*/ 178833 w 217408"/>
                <a:gd name="connsiteY4" fmla="*/ 172720 h 419099"/>
                <a:gd name="connsiteX5" fmla="*/ 4208 w 217408"/>
                <a:gd name="connsiteY5" fmla="*/ 19050 h 419099"/>
                <a:gd name="connsiteX6" fmla="*/ 20718 w 217408"/>
                <a:gd name="connsiteY6" fmla="*/ 0 h 419099"/>
                <a:gd name="connsiteX7" fmla="*/ 213123 w 217408"/>
                <a:gd name="connsiteY7" fmla="*/ 168910 h 419099"/>
                <a:gd name="connsiteX8" fmla="*/ 216933 w 217408"/>
                <a:gd name="connsiteY8" fmla="*/ 180975 h 419099"/>
                <a:gd name="connsiteX9" fmla="*/ 208043 w 217408"/>
                <a:gd name="connsiteY9" fmla="*/ 190500 h 419099"/>
                <a:gd name="connsiteX10" fmla="*/ 37863 w 217408"/>
                <a:gd name="connsiteY10" fmla="*/ 237490 h 419099"/>
                <a:gd name="connsiteX11" fmla="*/ 213758 w 217408"/>
                <a:gd name="connsiteY11" fmla="*/ 400050 h 419099"/>
                <a:gd name="connsiteX12" fmla="*/ 196613 w 217408"/>
                <a:gd name="connsiteY12" fmla="*/ 419100 h 41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408" h="419099">
                  <a:moveTo>
                    <a:pt x="196613" y="419100"/>
                  </a:moveTo>
                  <a:lnTo>
                    <a:pt x="4208" y="241300"/>
                  </a:lnTo>
                  <a:cubicBezTo>
                    <a:pt x="1033" y="238125"/>
                    <a:pt x="-872" y="233680"/>
                    <a:pt x="398" y="229235"/>
                  </a:cubicBezTo>
                  <a:cubicBezTo>
                    <a:pt x="1668" y="224790"/>
                    <a:pt x="4843" y="220980"/>
                    <a:pt x="9288" y="219710"/>
                  </a:cubicBezTo>
                  <a:lnTo>
                    <a:pt x="178833" y="172720"/>
                  </a:lnTo>
                  <a:lnTo>
                    <a:pt x="4208" y="19050"/>
                  </a:lnTo>
                  <a:lnTo>
                    <a:pt x="20718" y="0"/>
                  </a:lnTo>
                  <a:lnTo>
                    <a:pt x="213123" y="168910"/>
                  </a:lnTo>
                  <a:cubicBezTo>
                    <a:pt x="216933" y="172085"/>
                    <a:pt x="218203" y="176530"/>
                    <a:pt x="216933" y="180975"/>
                  </a:cubicBezTo>
                  <a:cubicBezTo>
                    <a:pt x="215663" y="185420"/>
                    <a:pt x="212488" y="189230"/>
                    <a:pt x="208043" y="190500"/>
                  </a:cubicBezTo>
                  <a:lnTo>
                    <a:pt x="37863" y="237490"/>
                  </a:lnTo>
                  <a:lnTo>
                    <a:pt x="213758" y="400050"/>
                  </a:lnTo>
                  <a:lnTo>
                    <a:pt x="196613" y="419100"/>
                  </a:lnTo>
                  <a:close/>
                </a:path>
              </a:pathLst>
            </a:custGeom>
            <a:grpFill/>
            <a:ln w="6350" cap="flat">
              <a:noFill/>
              <a:prstDash val="solid"/>
              <a:miter/>
            </a:ln>
          </p:spPr>
          <p:txBody>
            <a:bodyPr rtlCol="0" anchor="ctr"/>
            <a:lstStyle/>
            <a:p>
              <a:endParaRPr lang="en-US"/>
            </a:p>
          </p:txBody>
        </p:sp>
        <p:grpSp>
          <p:nvGrpSpPr>
            <p:cNvPr id="137" name="Graphic 3">
              <a:extLst>
                <a:ext uri="{FF2B5EF4-FFF2-40B4-BE49-F238E27FC236}">
                  <a16:creationId xmlns:a16="http://schemas.microsoft.com/office/drawing/2014/main" id="{FAA90866-5A3C-46D2-BC6F-7D93E9707310}"/>
                </a:ext>
              </a:extLst>
            </p:cNvPr>
            <p:cNvGrpSpPr/>
            <p:nvPr/>
          </p:nvGrpSpPr>
          <p:grpSpPr>
            <a:xfrm>
              <a:off x="6346190" y="1113789"/>
              <a:ext cx="58419" cy="58420"/>
              <a:chOff x="6346190" y="1113789"/>
              <a:chExt cx="58419" cy="58420"/>
            </a:xfrm>
            <a:grpFill/>
          </p:grpSpPr>
          <p:sp>
            <p:nvSpPr>
              <p:cNvPr id="188" name="Freeform 294">
                <a:extLst>
                  <a:ext uri="{FF2B5EF4-FFF2-40B4-BE49-F238E27FC236}">
                    <a16:creationId xmlns:a16="http://schemas.microsoft.com/office/drawing/2014/main" id="{B67DB20A-B7DD-40E8-B762-A6845F9E481C}"/>
                  </a:ext>
                </a:extLst>
              </p:cNvPr>
              <p:cNvSpPr/>
              <p:nvPr/>
            </p:nvSpPr>
            <p:spPr>
              <a:xfrm>
                <a:off x="6358890" y="1126489"/>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7620" y="33020"/>
                      <a:pt x="0" y="25400"/>
                      <a:pt x="0" y="16510"/>
                    </a:cubicBezTo>
                    <a:cubicBezTo>
                      <a:pt x="0" y="7620"/>
                      <a:pt x="6985" y="0"/>
                      <a:pt x="16510" y="0"/>
                    </a:cubicBezTo>
                    <a:cubicBezTo>
                      <a:pt x="26035" y="635"/>
                      <a:pt x="33020" y="7620"/>
                      <a:pt x="33020" y="16510"/>
                    </a:cubicBezTo>
                    <a:close/>
                  </a:path>
                </a:pathLst>
              </a:custGeom>
              <a:grpFill/>
              <a:ln w="6350" cap="flat">
                <a:noFill/>
                <a:prstDash val="solid"/>
                <a:miter/>
              </a:ln>
            </p:spPr>
            <p:txBody>
              <a:bodyPr rtlCol="0" anchor="ctr"/>
              <a:lstStyle/>
              <a:p>
                <a:endParaRPr lang="en-US"/>
              </a:p>
            </p:txBody>
          </p:sp>
          <p:sp>
            <p:nvSpPr>
              <p:cNvPr id="189" name="Freeform 295">
                <a:extLst>
                  <a:ext uri="{FF2B5EF4-FFF2-40B4-BE49-F238E27FC236}">
                    <a16:creationId xmlns:a16="http://schemas.microsoft.com/office/drawing/2014/main" id="{0308E84E-EC4F-4112-BD4A-C50AEC517ACA}"/>
                  </a:ext>
                </a:extLst>
              </p:cNvPr>
              <p:cNvSpPr/>
              <p:nvPr/>
            </p:nvSpPr>
            <p:spPr>
              <a:xfrm>
                <a:off x="6346190" y="1113789"/>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29845 w 58419"/>
                  <a:gd name="connsiteY3" fmla="*/ 0 h 58420"/>
                  <a:gd name="connsiteX4" fmla="*/ 58420 w 58419"/>
                  <a:gd name="connsiteY4" fmla="*/ 29210 h 58420"/>
                  <a:gd name="connsiteX5" fmla="*/ 29210 w 58419"/>
                  <a:gd name="connsiteY5" fmla="*/ 58420 h 58420"/>
                  <a:gd name="connsiteX6" fmla="*/ 28575 w 58419"/>
                  <a:gd name="connsiteY6" fmla="*/ 25400 h 58420"/>
                  <a:gd name="connsiteX7" fmla="*/ 25400 w 58419"/>
                  <a:gd name="connsiteY7" fmla="*/ 29210 h 58420"/>
                  <a:gd name="connsiteX8" fmla="*/ 29210 w 58419"/>
                  <a:gd name="connsiteY8" fmla="*/ 33020 h 58420"/>
                  <a:gd name="connsiteX9" fmla="*/ 33020 w 58419"/>
                  <a:gd name="connsiteY9" fmla="*/ 29210 h 58420"/>
                  <a:gd name="connsiteX10" fmla="*/ 28575 w 58419"/>
                  <a:gd name="connsiteY10"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9" h="58420">
                    <a:moveTo>
                      <a:pt x="29210" y="58420"/>
                    </a:moveTo>
                    <a:cubicBezTo>
                      <a:pt x="13335" y="58420"/>
                      <a:pt x="0" y="45085"/>
                      <a:pt x="0" y="29210"/>
                    </a:cubicBezTo>
                    <a:cubicBezTo>
                      <a:pt x="0" y="13335"/>
                      <a:pt x="13335" y="0"/>
                      <a:pt x="29210" y="0"/>
                    </a:cubicBezTo>
                    <a:lnTo>
                      <a:pt x="29845" y="0"/>
                    </a:lnTo>
                    <a:cubicBezTo>
                      <a:pt x="45720" y="1270"/>
                      <a:pt x="58420" y="13335"/>
                      <a:pt x="58420" y="29210"/>
                    </a:cubicBezTo>
                    <a:cubicBezTo>
                      <a:pt x="58420" y="45085"/>
                      <a:pt x="45085" y="58420"/>
                      <a:pt x="29210" y="58420"/>
                    </a:cubicBezTo>
                    <a:close/>
                    <a:moveTo>
                      <a:pt x="28575" y="25400"/>
                    </a:moveTo>
                    <a:cubicBezTo>
                      <a:pt x="26035" y="25400"/>
                      <a:pt x="25400" y="27305"/>
                      <a:pt x="25400" y="29210"/>
                    </a:cubicBezTo>
                    <a:cubicBezTo>
                      <a:pt x="25400" y="31115"/>
                      <a:pt x="27305" y="33020"/>
                      <a:pt x="29210" y="33020"/>
                    </a:cubicBezTo>
                    <a:cubicBezTo>
                      <a:pt x="31750" y="33020"/>
                      <a:pt x="33020" y="31115"/>
                      <a:pt x="33020" y="29210"/>
                    </a:cubicBezTo>
                    <a:cubicBezTo>
                      <a:pt x="33020" y="26670"/>
                      <a:pt x="31115" y="25400"/>
                      <a:pt x="28575" y="25400"/>
                    </a:cubicBezTo>
                    <a:close/>
                  </a:path>
                </a:pathLst>
              </a:custGeom>
              <a:grpFill/>
              <a:ln w="6350" cap="flat">
                <a:noFill/>
                <a:prstDash val="solid"/>
                <a:miter/>
              </a:ln>
            </p:spPr>
            <p:txBody>
              <a:bodyPr rtlCol="0" anchor="ctr"/>
              <a:lstStyle/>
              <a:p>
                <a:endParaRPr lang="en-US"/>
              </a:p>
            </p:txBody>
          </p:sp>
        </p:grpSp>
        <p:grpSp>
          <p:nvGrpSpPr>
            <p:cNvPr id="138" name="Graphic 3">
              <a:extLst>
                <a:ext uri="{FF2B5EF4-FFF2-40B4-BE49-F238E27FC236}">
                  <a16:creationId xmlns:a16="http://schemas.microsoft.com/office/drawing/2014/main" id="{A547C830-5F16-41D5-9D70-1D2F62DC2250}"/>
                </a:ext>
              </a:extLst>
            </p:cNvPr>
            <p:cNvGrpSpPr/>
            <p:nvPr/>
          </p:nvGrpSpPr>
          <p:grpSpPr>
            <a:xfrm>
              <a:off x="6237604" y="1256030"/>
              <a:ext cx="58420" cy="58419"/>
              <a:chOff x="6237604" y="1256030"/>
              <a:chExt cx="58420" cy="58419"/>
            </a:xfrm>
            <a:grpFill/>
          </p:grpSpPr>
          <p:sp>
            <p:nvSpPr>
              <p:cNvPr id="186" name="Freeform 292">
                <a:extLst>
                  <a:ext uri="{FF2B5EF4-FFF2-40B4-BE49-F238E27FC236}">
                    <a16:creationId xmlns:a16="http://schemas.microsoft.com/office/drawing/2014/main" id="{24CBDE81-E0E6-4B38-B3CF-982C5E200DBA}"/>
                  </a:ext>
                </a:extLst>
              </p:cNvPr>
              <p:cNvSpPr/>
              <p:nvPr/>
            </p:nvSpPr>
            <p:spPr>
              <a:xfrm>
                <a:off x="6250304" y="126873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5400" y="635"/>
                      <a:pt x="33020" y="7620"/>
                      <a:pt x="33020" y="16510"/>
                    </a:cubicBezTo>
                    <a:close/>
                  </a:path>
                </a:pathLst>
              </a:custGeom>
              <a:grpFill/>
              <a:ln w="6350" cap="flat">
                <a:noFill/>
                <a:prstDash val="solid"/>
                <a:miter/>
              </a:ln>
            </p:spPr>
            <p:txBody>
              <a:bodyPr rtlCol="0" anchor="ctr"/>
              <a:lstStyle/>
              <a:p>
                <a:endParaRPr lang="en-US"/>
              </a:p>
            </p:txBody>
          </p:sp>
          <p:sp>
            <p:nvSpPr>
              <p:cNvPr id="187" name="Freeform 293">
                <a:extLst>
                  <a:ext uri="{FF2B5EF4-FFF2-40B4-BE49-F238E27FC236}">
                    <a16:creationId xmlns:a16="http://schemas.microsoft.com/office/drawing/2014/main" id="{628F536A-FA98-4BA6-B7F6-564F9E778E8F}"/>
                  </a:ext>
                </a:extLst>
              </p:cNvPr>
              <p:cNvSpPr/>
              <p:nvPr/>
            </p:nvSpPr>
            <p:spPr>
              <a:xfrm>
                <a:off x="6237604" y="125603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29845 w 58420"/>
                  <a:gd name="connsiteY3" fmla="*/ 0 h 58419"/>
                  <a:gd name="connsiteX4" fmla="*/ 58420 w 58420"/>
                  <a:gd name="connsiteY4" fmla="*/ 29210 h 58419"/>
                  <a:gd name="connsiteX5" fmla="*/ 29210 w 58420"/>
                  <a:gd name="connsiteY5" fmla="*/ 58420 h 58419"/>
                  <a:gd name="connsiteX6" fmla="*/ 28575 w 58420"/>
                  <a:gd name="connsiteY6" fmla="*/ 25400 h 58419"/>
                  <a:gd name="connsiteX7" fmla="*/ 25400 w 58420"/>
                  <a:gd name="connsiteY7" fmla="*/ 29210 h 58419"/>
                  <a:gd name="connsiteX8" fmla="*/ 29210 w 58420"/>
                  <a:gd name="connsiteY8" fmla="*/ 33020 h 58419"/>
                  <a:gd name="connsiteX9" fmla="*/ 33020 w 58420"/>
                  <a:gd name="connsiteY9" fmla="*/ 29210 h 58419"/>
                  <a:gd name="connsiteX10" fmla="*/ 28575 w 58420"/>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 h="58419">
                    <a:moveTo>
                      <a:pt x="29210" y="58420"/>
                    </a:moveTo>
                    <a:cubicBezTo>
                      <a:pt x="13335" y="58420"/>
                      <a:pt x="0" y="45085"/>
                      <a:pt x="0" y="29210"/>
                    </a:cubicBezTo>
                    <a:cubicBezTo>
                      <a:pt x="0" y="13335"/>
                      <a:pt x="13335" y="0"/>
                      <a:pt x="29210" y="0"/>
                    </a:cubicBezTo>
                    <a:lnTo>
                      <a:pt x="29845" y="0"/>
                    </a:lnTo>
                    <a:cubicBezTo>
                      <a:pt x="45720" y="1270"/>
                      <a:pt x="58420" y="13970"/>
                      <a:pt x="58420" y="29210"/>
                    </a:cubicBezTo>
                    <a:cubicBezTo>
                      <a:pt x="58420" y="45085"/>
                      <a:pt x="45085" y="58420"/>
                      <a:pt x="29210" y="58420"/>
                    </a:cubicBezTo>
                    <a:close/>
                    <a:moveTo>
                      <a:pt x="28575"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6035"/>
                      <a:pt x="28575" y="25400"/>
                    </a:cubicBezTo>
                    <a:close/>
                  </a:path>
                </a:pathLst>
              </a:custGeom>
              <a:grpFill/>
              <a:ln w="6350" cap="flat">
                <a:noFill/>
                <a:prstDash val="solid"/>
                <a:miter/>
              </a:ln>
            </p:spPr>
            <p:txBody>
              <a:bodyPr rtlCol="0" anchor="ctr"/>
              <a:lstStyle/>
              <a:p>
                <a:endParaRPr lang="en-US"/>
              </a:p>
            </p:txBody>
          </p:sp>
        </p:grpSp>
        <p:grpSp>
          <p:nvGrpSpPr>
            <p:cNvPr id="139" name="Graphic 3">
              <a:extLst>
                <a:ext uri="{FF2B5EF4-FFF2-40B4-BE49-F238E27FC236}">
                  <a16:creationId xmlns:a16="http://schemas.microsoft.com/office/drawing/2014/main" id="{24C56AB7-E65C-428A-9D91-1E977472DA7E}"/>
                </a:ext>
              </a:extLst>
            </p:cNvPr>
            <p:cNvGrpSpPr/>
            <p:nvPr/>
          </p:nvGrpSpPr>
          <p:grpSpPr>
            <a:xfrm>
              <a:off x="6468109" y="1372235"/>
              <a:ext cx="58420" cy="58419"/>
              <a:chOff x="6468109" y="1372235"/>
              <a:chExt cx="58420" cy="58419"/>
            </a:xfrm>
            <a:grpFill/>
          </p:grpSpPr>
          <p:sp>
            <p:nvSpPr>
              <p:cNvPr id="179" name="Freeform 290">
                <a:extLst>
                  <a:ext uri="{FF2B5EF4-FFF2-40B4-BE49-F238E27FC236}">
                    <a16:creationId xmlns:a16="http://schemas.microsoft.com/office/drawing/2014/main" id="{320DF842-DC99-423A-BB9B-E0DDC0EC6408}"/>
                  </a:ext>
                </a:extLst>
              </p:cNvPr>
              <p:cNvSpPr/>
              <p:nvPr/>
            </p:nvSpPr>
            <p:spPr>
              <a:xfrm>
                <a:off x="6480809" y="138493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80" name="Freeform 291">
                <a:extLst>
                  <a:ext uri="{FF2B5EF4-FFF2-40B4-BE49-F238E27FC236}">
                    <a16:creationId xmlns:a16="http://schemas.microsoft.com/office/drawing/2014/main" id="{239A01A5-74E3-4991-B226-1F4A6CA839F6}"/>
                  </a:ext>
                </a:extLst>
              </p:cNvPr>
              <p:cNvSpPr/>
              <p:nvPr/>
            </p:nvSpPr>
            <p:spPr>
              <a:xfrm>
                <a:off x="6468109" y="137223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0" name="Graphic 3">
              <a:extLst>
                <a:ext uri="{FF2B5EF4-FFF2-40B4-BE49-F238E27FC236}">
                  <a16:creationId xmlns:a16="http://schemas.microsoft.com/office/drawing/2014/main" id="{DEE138C0-13C8-4051-88C2-AEE14DFDBC67}"/>
                </a:ext>
              </a:extLst>
            </p:cNvPr>
            <p:cNvGrpSpPr/>
            <p:nvPr/>
          </p:nvGrpSpPr>
          <p:grpSpPr>
            <a:xfrm>
              <a:off x="6791325" y="1346200"/>
              <a:ext cx="58419" cy="58419"/>
              <a:chOff x="6791325" y="1346200"/>
              <a:chExt cx="58419" cy="58419"/>
            </a:xfrm>
            <a:grpFill/>
          </p:grpSpPr>
          <p:sp>
            <p:nvSpPr>
              <p:cNvPr id="177" name="Freeform 288">
                <a:extLst>
                  <a:ext uri="{FF2B5EF4-FFF2-40B4-BE49-F238E27FC236}">
                    <a16:creationId xmlns:a16="http://schemas.microsoft.com/office/drawing/2014/main" id="{DF71AA4F-5966-421B-AABE-B56299DE6784}"/>
                  </a:ext>
                </a:extLst>
              </p:cNvPr>
              <p:cNvSpPr/>
              <p:nvPr/>
            </p:nvSpPr>
            <p:spPr>
              <a:xfrm>
                <a:off x="6804025" y="1358900"/>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6985"/>
                      <a:pt x="33020" y="16510"/>
                    </a:cubicBezTo>
                    <a:close/>
                  </a:path>
                </a:pathLst>
              </a:custGeom>
              <a:grpFill/>
              <a:ln w="6350" cap="flat">
                <a:noFill/>
                <a:prstDash val="solid"/>
                <a:miter/>
              </a:ln>
            </p:spPr>
            <p:txBody>
              <a:bodyPr rtlCol="0" anchor="ctr"/>
              <a:lstStyle/>
              <a:p>
                <a:endParaRPr lang="en-US"/>
              </a:p>
            </p:txBody>
          </p:sp>
          <p:sp>
            <p:nvSpPr>
              <p:cNvPr id="178" name="Freeform 289">
                <a:extLst>
                  <a:ext uri="{FF2B5EF4-FFF2-40B4-BE49-F238E27FC236}">
                    <a16:creationId xmlns:a16="http://schemas.microsoft.com/office/drawing/2014/main" id="{763B8B7C-4335-4FCD-AB57-E369E807B02E}"/>
                  </a:ext>
                </a:extLst>
              </p:cNvPr>
              <p:cNvSpPr/>
              <p:nvPr/>
            </p:nvSpPr>
            <p:spPr>
              <a:xfrm>
                <a:off x="6791325" y="1346200"/>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720" y="0"/>
                      <a:pt x="58420" y="12700"/>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6670"/>
                      <a:pt x="31750" y="25400"/>
                      <a:pt x="29210" y="25400"/>
                    </a:cubicBezTo>
                    <a:close/>
                  </a:path>
                </a:pathLst>
              </a:custGeom>
              <a:grpFill/>
              <a:ln w="6350" cap="flat">
                <a:noFill/>
                <a:prstDash val="solid"/>
                <a:miter/>
              </a:ln>
            </p:spPr>
            <p:txBody>
              <a:bodyPr rtlCol="0" anchor="ctr"/>
              <a:lstStyle/>
              <a:p>
                <a:endParaRPr lang="en-US"/>
              </a:p>
            </p:txBody>
          </p:sp>
        </p:grpSp>
        <p:grpSp>
          <p:nvGrpSpPr>
            <p:cNvPr id="141" name="Graphic 3">
              <a:extLst>
                <a:ext uri="{FF2B5EF4-FFF2-40B4-BE49-F238E27FC236}">
                  <a16:creationId xmlns:a16="http://schemas.microsoft.com/office/drawing/2014/main" id="{5BF82007-1C07-4BE4-955B-C56DA9373832}"/>
                </a:ext>
              </a:extLst>
            </p:cNvPr>
            <p:cNvGrpSpPr/>
            <p:nvPr/>
          </p:nvGrpSpPr>
          <p:grpSpPr>
            <a:xfrm>
              <a:off x="6955155" y="1097914"/>
              <a:ext cx="58419" cy="58420"/>
              <a:chOff x="6955155" y="1097914"/>
              <a:chExt cx="58419" cy="58420"/>
            </a:xfrm>
            <a:grpFill/>
          </p:grpSpPr>
          <p:sp>
            <p:nvSpPr>
              <p:cNvPr id="175" name="Freeform 286">
                <a:extLst>
                  <a:ext uri="{FF2B5EF4-FFF2-40B4-BE49-F238E27FC236}">
                    <a16:creationId xmlns:a16="http://schemas.microsoft.com/office/drawing/2014/main" id="{99240186-DBDD-4F59-95B8-CD6C57D9F69B}"/>
                  </a:ext>
                </a:extLst>
              </p:cNvPr>
              <p:cNvSpPr/>
              <p:nvPr/>
            </p:nvSpPr>
            <p:spPr>
              <a:xfrm>
                <a:off x="6967855" y="1110614"/>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76" name="Freeform 287">
                <a:extLst>
                  <a:ext uri="{FF2B5EF4-FFF2-40B4-BE49-F238E27FC236}">
                    <a16:creationId xmlns:a16="http://schemas.microsoft.com/office/drawing/2014/main" id="{3174CC6E-688F-4E5B-8701-141E81332C3C}"/>
                  </a:ext>
                </a:extLst>
              </p:cNvPr>
              <p:cNvSpPr/>
              <p:nvPr/>
            </p:nvSpPr>
            <p:spPr>
              <a:xfrm>
                <a:off x="6955155" y="1097914"/>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58420 w 58419"/>
                  <a:gd name="connsiteY3" fmla="*/ 29210 h 58420"/>
                  <a:gd name="connsiteX4" fmla="*/ 29210 w 58419"/>
                  <a:gd name="connsiteY4" fmla="*/ 58420 h 58420"/>
                  <a:gd name="connsiteX5" fmla="*/ 29210 w 58419"/>
                  <a:gd name="connsiteY5" fmla="*/ 25400 h 58420"/>
                  <a:gd name="connsiteX6" fmla="*/ 25400 w 58419"/>
                  <a:gd name="connsiteY6" fmla="*/ 29210 h 58420"/>
                  <a:gd name="connsiteX7" fmla="*/ 29210 w 58419"/>
                  <a:gd name="connsiteY7" fmla="*/ 33020 h 58420"/>
                  <a:gd name="connsiteX8" fmla="*/ 33020 w 58419"/>
                  <a:gd name="connsiteY8" fmla="*/ 29210 h 58420"/>
                  <a:gd name="connsiteX9" fmla="*/ 29210 w 58419"/>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2" name="Graphic 3">
              <a:extLst>
                <a:ext uri="{FF2B5EF4-FFF2-40B4-BE49-F238E27FC236}">
                  <a16:creationId xmlns:a16="http://schemas.microsoft.com/office/drawing/2014/main" id="{990F4861-F884-4CD4-B041-077BE1170A68}"/>
                </a:ext>
              </a:extLst>
            </p:cNvPr>
            <p:cNvGrpSpPr/>
            <p:nvPr/>
          </p:nvGrpSpPr>
          <p:grpSpPr>
            <a:xfrm>
              <a:off x="6899909" y="883919"/>
              <a:ext cx="58420" cy="58419"/>
              <a:chOff x="6899909" y="883919"/>
              <a:chExt cx="58420" cy="58419"/>
            </a:xfrm>
            <a:grpFill/>
          </p:grpSpPr>
          <p:sp>
            <p:nvSpPr>
              <p:cNvPr id="173" name="Freeform 284">
                <a:extLst>
                  <a:ext uri="{FF2B5EF4-FFF2-40B4-BE49-F238E27FC236}">
                    <a16:creationId xmlns:a16="http://schemas.microsoft.com/office/drawing/2014/main" id="{A8A071D3-266D-4109-B53F-B7A09671CE64}"/>
                  </a:ext>
                </a:extLst>
              </p:cNvPr>
              <p:cNvSpPr/>
              <p:nvPr/>
            </p:nvSpPr>
            <p:spPr>
              <a:xfrm>
                <a:off x="6912609" y="896619"/>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74" name="Freeform 285">
                <a:extLst>
                  <a:ext uri="{FF2B5EF4-FFF2-40B4-BE49-F238E27FC236}">
                    <a16:creationId xmlns:a16="http://schemas.microsoft.com/office/drawing/2014/main" id="{6E4BA043-B521-4DBD-B93D-40CE10599E4B}"/>
                  </a:ext>
                </a:extLst>
              </p:cNvPr>
              <p:cNvSpPr/>
              <p:nvPr/>
            </p:nvSpPr>
            <p:spPr>
              <a:xfrm>
                <a:off x="6899909" y="883919"/>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E78A6264-B01A-48E4-9812-1AEA60B91D15}"/>
                </a:ext>
              </a:extLst>
            </p:cNvPr>
            <p:cNvGrpSpPr/>
            <p:nvPr/>
          </p:nvGrpSpPr>
          <p:grpSpPr>
            <a:xfrm>
              <a:off x="6680834" y="775334"/>
              <a:ext cx="58420" cy="58420"/>
              <a:chOff x="6680834" y="775334"/>
              <a:chExt cx="58420" cy="58420"/>
            </a:xfrm>
            <a:grpFill/>
          </p:grpSpPr>
          <p:sp>
            <p:nvSpPr>
              <p:cNvPr id="171" name="Freeform 282">
                <a:extLst>
                  <a:ext uri="{FF2B5EF4-FFF2-40B4-BE49-F238E27FC236}">
                    <a16:creationId xmlns:a16="http://schemas.microsoft.com/office/drawing/2014/main" id="{F09F9425-DD0B-40A2-AA2B-53608E773D8D}"/>
                  </a:ext>
                </a:extLst>
              </p:cNvPr>
              <p:cNvSpPr/>
              <p:nvPr/>
            </p:nvSpPr>
            <p:spPr>
              <a:xfrm>
                <a:off x="6693534" y="788034"/>
                <a:ext cx="33020" cy="33020"/>
              </a:xfrm>
              <a:custGeom>
                <a:avLst/>
                <a:gdLst>
                  <a:gd name="connsiteX0" fmla="*/ 33020 w 33020"/>
                  <a:gd name="connsiteY0" fmla="*/ 16510 h 33020"/>
                  <a:gd name="connsiteX1" fmla="*/ 16510 w 33020"/>
                  <a:gd name="connsiteY1" fmla="*/ 33020 h 33020"/>
                  <a:gd name="connsiteX2" fmla="*/ 0 w 33020"/>
                  <a:gd name="connsiteY2" fmla="*/ 16510 h 33020"/>
                  <a:gd name="connsiteX3" fmla="*/ 16510 w 33020"/>
                  <a:gd name="connsiteY3" fmla="*/ 0 h 33020"/>
                  <a:gd name="connsiteX4" fmla="*/ 33020 w 33020"/>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20">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72" name="Freeform 283">
                <a:extLst>
                  <a:ext uri="{FF2B5EF4-FFF2-40B4-BE49-F238E27FC236}">
                    <a16:creationId xmlns:a16="http://schemas.microsoft.com/office/drawing/2014/main" id="{B721DDC5-0FEE-4DA9-B6F4-CD9A12EB26E1}"/>
                  </a:ext>
                </a:extLst>
              </p:cNvPr>
              <p:cNvSpPr/>
              <p:nvPr/>
            </p:nvSpPr>
            <p:spPr>
              <a:xfrm>
                <a:off x="6680834" y="775334"/>
                <a:ext cx="58420" cy="58420"/>
              </a:xfrm>
              <a:custGeom>
                <a:avLst/>
                <a:gdLst>
                  <a:gd name="connsiteX0" fmla="*/ 29210 w 58420"/>
                  <a:gd name="connsiteY0" fmla="*/ 58420 h 58420"/>
                  <a:gd name="connsiteX1" fmla="*/ 0 w 58420"/>
                  <a:gd name="connsiteY1" fmla="*/ 29210 h 58420"/>
                  <a:gd name="connsiteX2" fmla="*/ 29210 w 58420"/>
                  <a:gd name="connsiteY2" fmla="*/ 0 h 58420"/>
                  <a:gd name="connsiteX3" fmla="*/ 58420 w 58420"/>
                  <a:gd name="connsiteY3" fmla="*/ 29210 h 58420"/>
                  <a:gd name="connsiteX4" fmla="*/ 29210 w 58420"/>
                  <a:gd name="connsiteY4" fmla="*/ 58420 h 58420"/>
                  <a:gd name="connsiteX5" fmla="*/ 29210 w 58420"/>
                  <a:gd name="connsiteY5" fmla="*/ 25400 h 58420"/>
                  <a:gd name="connsiteX6" fmla="*/ 25400 w 58420"/>
                  <a:gd name="connsiteY6" fmla="*/ 29210 h 58420"/>
                  <a:gd name="connsiteX7" fmla="*/ 29210 w 58420"/>
                  <a:gd name="connsiteY7" fmla="*/ 33020 h 58420"/>
                  <a:gd name="connsiteX8" fmla="*/ 33020 w 58420"/>
                  <a:gd name="connsiteY8" fmla="*/ 29210 h 58420"/>
                  <a:gd name="connsiteX9" fmla="*/ 29210 w 58420"/>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4" name="Graphic 3">
              <a:extLst>
                <a:ext uri="{FF2B5EF4-FFF2-40B4-BE49-F238E27FC236}">
                  <a16:creationId xmlns:a16="http://schemas.microsoft.com/office/drawing/2014/main" id="{09E20961-E269-4D78-B5BF-2E5A964F0443}"/>
                </a:ext>
              </a:extLst>
            </p:cNvPr>
            <p:cNvGrpSpPr/>
            <p:nvPr/>
          </p:nvGrpSpPr>
          <p:grpSpPr>
            <a:xfrm>
              <a:off x="6406515" y="1010919"/>
              <a:ext cx="58419" cy="58419"/>
              <a:chOff x="6406515" y="1010919"/>
              <a:chExt cx="58419" cy="58419"/>
            </a:xfrm>
            <a:grpFill/>
          </p:grpSpPr>
          <p:sp>
            <p:nvSpPr>
              <p:cNvPr id="169" name="Freeform 280">
                <a:extLst>
                  <a:ext uri="{FF2B5EF4-FFF2-40B4-BE49-F238E27FC236}">
                    <a16:creationId xmlns:a16="http://schemas.microsoft.com/office/drawing/2014/main" id="{F8D87970-ED75-44D6-980E-7B96EDD4A5D1}"/>
                  </a:ext>
                </a:extLst>
              </p:cNvPr>
              <p:cNvSpPr/>
              <p:nvPr/>
            </p:nvSpPr>
            <p:spPr>
              <a:xfrm>
                <a:off x="6419215" y="1023619"/>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7620" y="33020"/>
                      <a:pt x="0" y="25400"/>
                      <a:pt x="0" y="16510"/>
                    </a:cubicBezTo>
                    <a:cubicBezTo>
                      <a:pt x="0" y="7620"/>
                      <a:pt x="6985" y="0"/>
                      <a:pt x="16510" y="0"/>
                    </a:cubicBezTo>
                    <a:cubicBezTo>
                      <a:pt x="25400" y="635"/>
                      <a:pt x="33020" y="7620"/>
                      <a:pt x="33020" y="16510"/>
                    </a:cubicBezTo>
                    <a:close/>
                  </a:path>
                </a:pathLst>
              </a:custGeom>
              <a:grpFill/>
              <a:ln w="6350" cap="flat">
                <a:noFill/>
                <a:prstDash val="solid"/>
                <a:miter/>
              </a:ln>
            </p:spPr>
            <p:txBody>
              <a:bodyPr rtlCol="0" anchor="ctr"/>
              <a:lstStyle/>
              <a:p>
                <a:endParaRPr lang="en-US"/>
              </a:p>
            </p:txBody>
          </p:sp>
          <p:sp>
            <p:nvSpPr>
              <p:cNvPr id="170" name="Freeform 281">
                <a:extLst>
                  <a:ext uri="{FF2B5EF4-FFF2-40B4-BE49-F238E27FC236}">
                    <a16:creationId xmlns:a16="http://schemas.microsoft.com/office/drawing/2014/main" id="{A0D7B2B6-7AB8-4985-ACDC-19CBC95899CD}"/>
                  </a:ext>
                </a:extLst>
              </p:cNvPr>
              <p:cNvSpPr/>
              <p:nvPr/>
            </p:nvSpPr>
            <p:spPr>
              <a:xfrm>
                <a:off x="6406515" y="1010919"/>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29845 w 58419"/>
                  <a:gd name="connsiteY3" fmla="*/ 0 h 58419"/>
                  <a:gd name="connsiteX4" fmla="*/ 58420 w 58419"/>
                  <a:gd name="connsiteY4" fmla="*/ 29210 h 58419"/>
                  <a:gd name="connsiteX5" fmla="*/ 29210 w 58419"/>
                  <a:gd name="connsiteY5" fmla="*/ 58420 h 58419"/>
                  <a:gd name="connsiteX6" fmla="*/ 28575 w 58419"/>
                  <a:gd name="connsiteY6" fmla="*/ 25400 h 58419"/>
                  <a:gd name="connsiteX7" fmla="*/ 25400 w 58419"/>
                  <a:gd name="connsiteY7" fmla="*/ 29210 h 58419"/>
                  <a:gd name="connsiteX8" fmla="*/ 29210 w 58419"/>
                  <a:gd name="connsiteY8" fmla="*/ 33020 h 58419"/>
                  <a:gd name="connsiteX9" fmla="*/ 33020 w 58419"/>
                  <a:gd name="connsiteY9" fmla="*/ 29210 h 58419"/>
                  <a:gd name="connsiteX10" fmla="*/ 28575 w 58419"/>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9" h="58419">
                    <a:moveTo>
                      <a:pt x="29210" y="58420"/>
                    </a:moveTo>
                    <a:cubicBezTo>
                      <a:pt x="13335" y="58420"/>
                      <a:pt x="0" y="45085"/>
                      <a:pt x="0" y="29210"/>
                    </a:cubicBezTo>
                    <a:cubicBezTo>
                      <a:pt x="0" y="13335"/>
                      <a:pt x="13335" y="0"/>
                      <a:pt x="29210" y="0"/>
                    </a:cubicBezTo>
                    <a:lnTo>
                      <a:pt x="29845" y="0"/>
                    </a:lnTo>
                    <a:cubicBezTo>
                      <a:pt x="45720" y="1270"/>
                      <a:pt x="58420" y="13970"/>
                      <a:pt x="58420" y="29210"/>
                    </a:cubicBezTo>
                    <a:cubicBezTo>
                      <a:pt x="58420" y="45085"/>
                      <a:pt x="45085" y="58420"/>
                      <a:pt x="29210" y="58420"/>
                    </a:cubicBezTo>
                    <a:close/>
                    <a:moveTo>
                      <a:pt x="28575"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6035"/>
                      <a:pt x="28575" y="25400"/>
                    </a:cubicBezTo>
                    <a:close/>
                  </a:path>
                </a:pathLst>
              </a:custGeom>
              <a:grpFill/>
              <a:ln w="6350" cap="flat">
                <a:noFill/>
                <a:prstDash val="solid"/>
                <a:miter/>
              </a:ln>
            </p:spPr>
            <p:txBody>
              <a:bodyPr rtlCol="0" anchor="ctr"/>
              <a:lstStyle/>
              <a:p>
                <a:endParaRPr lang="en-US"/>
              </a:p>
            </p:txBody>
          </p:sp>
        </p:grpSp>
        <p:grpSp>
          <p:nvGrpSpPr>
            <p:cNvPr id="145" name="Graphic 3">
              <a:extLst>
                <a:ext uri="{FF2B5EF4-FFF2-40B4-BE49-F238E27FC236}">
                  <a16:creationId xmlns:a16="http://schemas.microsoft.com/office/drawing/2014/main" id="{3771290E-CF04-437C-B1C4-AAC40FB151DF}"/>
                </a:ext>
              </a:extLst>
            </p:cNvPr>
            <p:cNvGrpSpPr/>
            <p:nvPr/>
          </p:nvGrpSpPr>
          <p:grpSpPr>
            <a:xfrm>
              <a:off x="6266179" y="976630"/>
              <a:ext cx="58420" cy="58419"/>
              <a:chOff x="6266179" y="976630"/>
              <a:chExt cx="58420" cy="58419"/>
            </a:xfrm>
            <a:grpFill/>
          </p:grpSpPr>
          <p:sp>
            <p:nvSpPr>
              <p:cNvPr id="167" name="Freeform 278">
                <a:extLst>
                  <a:ext uri="{FF2B5EF4-FFF2-40B4-BE49-F238E27FC236}">
                    <a16:creationId xmlns:a16="http://schemas.microsoft.com/office/drawing/2014/main" id="{A60DA355-43A0-42A5-AE95-8FBBDA8FA738}"/>
                  </a:ext>
                </a:extLst>
              </p:cNvPr>
              <p:cNvSpPr/>
              <p:nvPr/>
            </p:nvSpPr>
            <p:spPr>
              <a:xfrm>
                <a:off x="6278879" y="98933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68" name="Freeform 279">
                <a:extLst>
                  <a:ext uri="{FF2B5EF4-FFF2-40B4-BE49-F238E27FC236}">
                    <a16:creationId xmlns:a16="http://schemas.microsoft.com/office/drawing/2014/main" id="{C3F4883C-FA5C-462D-9FD9-903313115715}"/>
                  </a:ext>
                </a:extLst>
              </p:cNvPr>
              <p:cNvSpPr/>
              <p:nvPr/>
            </p:nvSpPr>
            <p:spPr>
              <a:xfrm>
                <a:off x="6266179" y="97663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6" name="Graphic 3">
              <a:extLst>
                <a:ext uri="{FF2B5EF4-FFF2-40B4-BE49-F238E27FC236}">
                  <a16:creationId xmlns:a16="http://schemas.microsoft.com/office/drawing/2014/main" id="{0B04D4EA-C128-467C-9397-D3BE51ED8E88}"/>
                </a:ext>
              </a:extLst>
            </p:cNvPr>
            <p:cNvGrpSpPr/>
            <p:nvPr/>
          </p:nvGrpSpPr>
          <p:grpSpPr>
            <a:xfrm>
              <a:off x="6458584" y="842010"/>
              <a:ext cx="58420" cy="58419"/>
              <a:chOff x="6458584" y="842010"/>
              <a:chExt cx="58420" cy="58419"/>
            </a:xfrm>
            <a:grpFill/>
          </p:grpSpPr>
          <p:sp>
            <p:nvSpPr>
              <p:cNvPr id="165" name="Freeform 276">
                <a:extLst>
                  <a:ext uri="{FF2B5EF4-FFF2-40B4-BE49-F238E27FC236}">
                    <a16:creationId xmlns:a16="http://schemas.microsoft.com/office/drawing/2014/main" id="{260CAA48-8F0A-40ED-8EF5-C44E81B6284C}"/>
                  </a:ext>
                </a:extLst>
              </p:cNvPr>
              <p:cNvSpPr/>
              <p:nvPr/>
            </p:nvSpPr>
            <p:spPr>
              <a:xfrm>
                <a:off x="6471284" y="85471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635"/>
                      <a:pt x="33020" y="7620"/>
                      <a:pt x="33020" y="16510"/>
                    </a:cubicBezTo>
                    <a:close/>
                  </a:path>
                </a:pathLst>
              </a:custGeom>
              <a:grpFill/>
              <a:ln w="6350" cap="flat">
                <a:noFill/>
                <a:prstDash val="solid"/>
                <a:miter/>
              </a:ln>
            </p:spPr>
            <p:txBody>
              <a:bodyPr rtlCol="0" anchor="ctr"/>
              <a:lstStyle/>
              <a:p>
                <a:endParaRPr lang="en-US"/>
              </a:p>
            </p:txBody>
          </p:sp>
          <p:sp>
            <p:nvSpPr>
              <p:cNvPr id="166" name="Freeform 277">
                <a:extLst>
                  <a:ext uri="{FF2B5EF4-FFF2-40B4-BE49-F238E27FC236}">
                    <a16:creationId xmlns:a16="http://schemas.microsoft.com/office/drawing/2014/main" id="{534B8AA6-B6E1-499F-BBCB-13B7C43C292B}"/>
                  </a:ext>
                </a:extLst>
              </p:cNvPr>
              <p:cNvSpPr/>
              <p:nvPr/>
            </p:nvSpPr>
            <p:spPr>
              <a:xfrm>
                <a:off x="6458584" y="84201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29845 w 58420"/>
                  <a:gd name="connsiteY3" fmla="*/ 0 h 58419"/>
                  <a:gd name="connsiteX4" fmla="*/ 58420 w 58420"/>
                  <a:gd name="connsiteY4" fmla="*/ 29210 h 58419"/>
                  <a:gd name="connsiteX5" fmla="*/ 29210 w 58420"/>
                  <a:gd name="connsiteY5" fmla="*/ 58420 h 58419"/>
                  <a:gd name="connsiteX6" fmla="*/ 28575 w 58420"/>
                  <a:gd name="connsiteY6" fmla="*/ 25400 h 58419"/>
                  <a:gd name="connsiteX7" fmla="*/ 25400 w 58420"/>
                  <a:gd name="connsiteY7" fmla="*/ 29210 h 58419"/>
                  <a:gd name="connsiteX8" fmla="*/ 29210 w 58420"/>
                  <a:gd name="connsiteY8" fmla="*/ 33020 h 58419"/>
                  <a:gd name="connsiteX9" fmla="*/ 33020 w 58420"/>
                  <a:gd name="connsiteY9" fmla="*/ 29210 h 58419"/>
                  <a:gd name="connsiteX10" fmla="*/ 28575 w 58420"/>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 h="58419">
                    <a:moveTo>
                      <a:pt x="29210" y="58420"/>
                    </a:moveTo>
                    <a:cubicBezTo>
                      <a:pt x="13335" y="58420"/>
                      <a:pt x="0" y="45085"/>
                      <a:pt x="0" y="29210"/>
                    </a:cubicBezTo>
                    <a:cubicBezTo>
                      <a:pt x="0" y="13335"/>
                      <a:pt x="13335" y="0"/>
                      <a:pt x="29210" y="0"/>
                    </a:cubicBezTo>
                    <a:lnTo>
                      <a:pt x="29845" y="0"/>
                    </a:lnTo>
                    <a:cubicBezTo>
                      <a:pt x="45720" y="1270"/>
                      <a:pt x="58420" y="13335"/>
                      <a:pt x="58420" y="29210"/>
                    </a:cubicBezTo>
                    <a:cubicBezTo>
                      <a:pt x="58420" y="45085"/>
                      <a:pt x="45085" y="58420"/>
                      <a:pt x="29210" y="58420"/>
                    </a:cubicBezTo>
                    <a:close/>
                    <a:moveTo>
                      <a:pt x="28575" y="25400"/>
                    </a:moveTo>
                    <a:cubicBezTo>
                      <a:pt x="26035" y="25400"/>
                      <a:pt x="25400" y="27305"/>
                      <a:pt x="25400" y="29210"/>
                    </a:cubicBezTo>
                    <a:cubicBezTo>
                      <a:pt x="25400" y="31115"/>
                      <a:pt x="27305" y="33020"/>
                      <a:pt x="29210" y="33020"/>
                    </a:cubicBezTo>
                    <a:cubicBezTo>
                      <a:pt x="31750" y="33020"/>
                      <a:pt x="33020" y="31115"/>
                      <a:pt x="33020" y="29210"/>
                    </a:cubicBezTo>
                    <a:cubicBezTo>
                      <a:pt x="33020" y="26670"/>
                      <a:pt x="31115" y="25400"/>
                      <a:pt x="28575" y="25400"/>
                    </a:cubicBezTo>
                    <a:close/>
                  </a:path>
                </a:pathLst>
              </a:custGeom>
              <a:grpFill/>
              <a:ln w="6350" cap="flat">
                <a:noFill/>
                <a:prstDash val="solid"/>
                <a:miter/>
              </a:ln>
            </p:spPr>
            <p:txBody>
              <a:bodyPr rtlCol="0" anchor="ctr"/>
              <a:lstStyle/>
              <a:p>
                <a:endParaRPr lang="en-US"/>
              </a:p>
            </p:txBody>
          </p:sp>
        </p:grpSp>
        <p:grpSp>
          <p:nvGrpSpPr>
            <p:cNvPr id="147" name="Graphic 3">
              <a:extLst>
                <a:ext uri="{FF2B5EF4-FFF2-40B4-BE49-F238E27FC236}">
                  <a16:creationId xmlns:a16="http://schemas.microsoft.com/office/drawing/2014/main" id="{7DBC925E-262D-4C1B-AC58-CF20359E32A7}"/>
                </a:ext>
              </a:extLst>
            </p:cNvPr>
            <p:cNvGrpSpPr/>
            <p:nvPr/>
          </p:nvGrpSpPr>
          <p:grpSpPr>
            <a:xfrm>
              <a:off x="6269990" y="676275"/>
              <a:ext cx="58419" cy="58419"/>
              <a:chOff x="6269990" y="676275"/>
              <a:chExt cx="58419" cy="58419"/>
            </a:xfrm>
            <a:grpFill/>
          </p:grpSpPr>
          <p:sp>
            <p:nvSpPr>
              <p:cNvPr id="163" name="Freeform 274">
                <a:extLst>
                  <a:ext uri="{FF2B5EF4-FFF2-40B4-BE49-F238E27FC236}">
                    <a16:creationId xmlns:a16="http://schemas.microsoft.com/office/drawing/2014/main" id="{88342AF4-B69B-4A73-904C-23F57B8FAE9C}"/>
                  </a:ext>
                </a:extLst>
              </p:cNvPr>
              <p:cNvSpPr/>
              <p:nvPr/>
            </p:nvSpPr>
            <p:spPr>
              <a:xfrm>
                <a:off x="6282690" y="688975"/>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164" name="Freeform 275">
                <a:extLst>
                  <a:ext uri="{FF2B5EF4-FFF2-40B4-BE49-F238E27FC236}">
                    <a16:creationId xmlns:a16="http://schemas.microsoft.com/office/drawing/2014/main" id="{96504807-3B20-4923-877D-A0D100954EA2}"/>
                  </a:ext>
                </a:extLst>
              </p:cNvPr>
              <p:cNvSpPr/>
              <p:nvPr/>
            </p:nvSpPr>
            <p:spPr>
              <a:xfrm>
                <a:off x="6269990" y="67627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148" name="Graphic 3">
              <a:extLst>
                <a:ext uri="{FF2B5EF4-FFF2-40B4-BE49-F238E27FC236}">
                  <a16:creationId xmlns:a16="http://schemas.microsoft.com/office/drawing/2014/main" id="{005C8F1B-22F8-496C-A7F6-B0CBB5D6C458}"/>
                </a:ext>
              </a:extLst>
            </p:cNvPr>
            <p:cNvGrpSpPr/>
            <p:nvPr/>
          </p:nvGrpSpPr>
          <p:grpSpPr>
            <a:xfrm>
              <a:off x="6543675" y="955675"/>
              <a:ext cx="58419" cy="58419"/>
              <a:chOff x="6543675" y="955675"/>
              <a:chExt cx="58419" cy="58419"/>
            </a:xfrm>
            <a:grpFill/>
          </p:grpSpPr>
          <p:sp>
            <p:nvSpPr>
              <p:cNvPr id="161" name="Freeform 272">
                <a:extLst>
                  <a:ext uri="{FF2B5EF4-FFF2-40B4-BE49-F238E27FC236}">
                    <a16:creationId xmlns:a16="http://schemas.microsoft.com/office/drawing/2014/main" id="{CB622957-FFFB-4E67-90F0-9400204995F6}"/>
                  </a:ext>
                </a:extLst>
              </p:cNvPr>
              <p:cNvSpPr/>
              <p:nvPr/>
            </p:nvSpPr>
            <p:spPr>
              <a:xfrm>
                <a:off x="6556375" y="968375"/>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62" name="Freeform 273">
                <a:extLst>
                  <a:ext uri="{FF2B5EF4-FFF2-40B4-BE49-F238E27FC236}">
                    <a16:creationId xmlns:a16="http://schemas.microsoft.com/office/drawing/2014/main" id="{31F507FF-09BE-41C3-AB83-39CE62D6930E}"/>
                  </a:ext>
                </a:extLst>
              </p:cNvPr>
              <p:cNvSpPr/>
              <p:nvPr/>
            </p:nvSpPr>
            <p:spPr>
              <a:xfrm>
                <a:off x="6543675" y="95567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9" name="Graphic 3">
              <a:extLst>
                <a:ext uri="{FF2B5EF4-FFF2-40B4-BE49-F238E27FC236}">
                  <a16:creationId xmlns:a16="http://schemas.microsoft.com/office/drawing/2014/main" id="{72A0FE67-C1EC-4F2F-9C7F-DAA847BFE026}"/>
                </a:ext>
              </a:extLst>
            </p:cNvPr>
            <p:cNvGrpSpPr/>
            <p:nvPr/>
          </p:nvGrpSpPr>
          <p:grpSpPr>
            <a:xfrm>
              <a:off x="6496050" y="1205864"/>
              <a:ext cx="58419" cy="58420"/>
              <a:chOff x="6496050" y="1205864"/>
              <a:chExt cx="58419" cy="58420"/>
            </a:xfrm>
            <a:grpFill/>
          </p:grpSpPr>
          <p:sp>
            <p:nvSpPr>
              <p:cNvPr id="159" name="Freeform 270">
                <a:extLst>
                  <a:ext uri="{FF2B5EF4-FFF2-40B4-BE49-F238E27FC236}">
                    <a16:creationId xmlns:a16="http://schemas.microsoft.com/office/drawing/2014/main" id="{50811C6F-E641-4896-980F-CA33D2D01CA8}"/>
                  </a:ext>
                </a:extLst>
              </p:cNvPr>
              <p:cNvSpPr/>
              <p:nvPr/>
            </p:nvSpPr>
            <p:spPr>
              <a:xfrm>
                <a:off x="6508750" y="1218564"/>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60" name="Freeform 271">
                <a:extLst>
                  <a:ext uri="{FF2B5EF4-FFF2-40B4-BE49-F238E27FC236}">
                    <a16:creationId xmlns:a16="http://schemas.microsoft.com/office/drawing/2014/main" id="{AFAE7F47-2FF4-4650-991E-A9310C0CE11C}"/>
                  </a:ext>
                </a:extLst>
              </p:cNvPr>
              <p:cNvSpPr/>
              <p:nvPr/>
            </p:nvSpPr>
            <p:spPr>
              <a:xfrm>
                <a:off x="6496050" y="1205864"/>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58420 w 58419"/>
                  <a:gd name="connsiteY3" fmla="*/ 29210 h 58420"/>
                  <a:gd name="connsiteX4" fmla="*/ 29210 w 58419"/>
                  <a:gd name="connsiteY4" fmla="*/ 58420 h 58420"/>
                  <a:gd name="connsiteX5" fmla="*/ 29210 w 58419"/>
                  <a:gd name="connsiteY5" fmla="*/ 25400 h 58420"/>
                  <a:gd name="connsiteX6" fmla="*/ 25400 w 58419"/>
                  <a:gd name="connsiteY6" fmla="*/ 29210 h 58420"/>
                  <a:gd name="connsiteX7" fmla="*/ 29210 w 58419"/>
                  <a:gd name="connsiteY7" fmla="*/ 33020 h 58420"/>
                  <a:gd name="connsiteX8" fmla="*/ 33020 w 58419"/>
                  <a:gd name="connsiteY8" fmla="*/ 29210 h 58420"/>
                  <a:gd name="connsiteX9" fmla="*/ 29210 w 58419"/>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50" name="Graphic 3">
              <a:extLst>
                <a:ext uri="{FF2B5EF4-FFF2-40B4-BE49-F238E27FC236}">
                  <a16:creationId xmlns:a16="http://schemas.microsoft.com/office/drawing/2014/main" id="{A8349FCE-C693-4725-BE9D-73DCD93BBECC}"/>
                </a:ext>
              </a:extLst>
            </p:cNvPr>
            <p:cNvGrpSpPr/>
            <p:nvPr/>
          </p:nvGrpSpPr>
          <p:grpSpPr>
            <a:xfrm>
              <a:off x="6701790" y="1180464"/>
              <a:ext cx="58419" cy="58420"/>
              <a:chOff x="6701790" y="1180464"/>
              <a:chExt cx="58419" cy="58420"/>
            </a:xfrm>
            <a:grpFill/>
          </p:grpSpPr>
          <p:sp>
            <p:nvSpPr>
              <p:cNvPr id="157" name="Freeform 268">
                <a:extLst>
                  <a:ext uri="{FF2B5EF4-FFF2-40B4-BE49-F238E27FC236}">
                    <a16:creationId xmlns:a16="http://schemas.microsoft.com/office/drawing/2014/main" id="{8681AEA1-7905-4111-AD34-3F4098B94016}"/>
                  </a:ext>
                </a:extLst>
              </p:cNvPr>
              <p:cNvSpPr/>
              <p:nvPr/>
            </p:nvSpPr>
            <p:spPr>
              <a:xfrm>
                <a:off x="6714490" y="1193164"/>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58" name="Freeform 269">
                <a:extLst>
                  <a:ext uri="{FF2B5EF4-FFF2-40B4-BE49-F238E27FC236}">
                    <a16:creationId xmlns:a16="http://schemas.microsoft.com/office/drawing/2014/main" id="{86F53492-00C6-48D2-821F-3E9688897208}"/>
                  </a:ext>
                </a:extLst>
              </p:cNvPr>
              <p:cNvSpPr/>
              <p:nvPr/>
            </p:nvSpPr>
            <p:spPr>
              <a:xfrm>
                <a:off x="6701790" y="1180464"/>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58420 w 58419"/>
                  <a:gd name="connsiteY3" fmla="*/ 29210 h 58420"/>
                  <a:gd name="connsiteX4" fmla="*/ 29210 w 58419"/>
                  <a:gd name="connsiteY4" fmla="*/ 58420 h 58420"/>
                  <a:gd name="connsiteX5" fmla="*/ 29210 w 58419"/>
                  <a:gd name="connsiteY5" fmla="*/ 25400 h 58420"/>
                  <a:gd name="connsiteX6" fmla="*/ 25400 w 58419"/>
                  <a:gd name="connsiteY6" fmla="*/ 29210 h 58420"/>
                  <a:gd name="connsiteX7" fmla="*/ 29210 w 58419"/>
                  <a:gd name="connsiteY7" fmla="*/ 33020 h 58420"/>
                  <a:gd name="connsiteX8" fmla="*/ 33020 w 58419"/>
                  <a:gd name="connsiteY8" fmla="*/ 29210 h 58420"/>
                  <a:gd name="connsiteX9" fmla="*/ 29210 w 58419"/>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51" name="Graphic 3">
              <a:extLst>
                <a:ext uri="{FF2B5EF4-FFF2-40B4-BE49-F238E27FC236}">
                  <a16:creationId xmlns:a16="http://schemas.microsoft.com/office/drawing/2014/main" id="{45F4E0B0-77EB-477E-AD37-6940FBE95264}"/>
                </a:ext>
              </a:extLst>
            </p:cNvPr>
            <p:cNvGrpSpPr/>
            <p:nvPr/>
          </p:nvGrpSpPr>
          <p:grpSpPr>
            <a:xfrm>
              <a:off x="6758305" y="1075055"/>
              <a:ext cx="58419" cy="58419"/>
              <a:chOff x="6758305" y="1075055"/>
              <a:chExt cx="58419" cy="58419"/>
            </a:xfrm>
            <a:grpFill/>
          </p:grpSpPr>
          <p:sp>
            <p:nvSpPr>
              <p:cNvPr id="155" name="Freeform 266">
                <a:extLst>
                  <a:ext uri="{FF2B5EF4-FFF2-40B4-BE49-F238E27FC236}">
                    <a16:creationId xmlns:a16="http://schemas.microsoft.com/office/drawing/2014/main" id="{F67C49B1-456E-4300-A9C4-543D61CEBB46}"/>
                  </a:ext>
                </a:extLst>
              </p:cNvPr>
              <p:cNvSpPr/>
              <p:nvPr/>
            </p:nvSpPr>
            <p:spPr>
              <a:xfrm>
                <a:off x="6771005" y="1087755"/>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156" name="Freeform 267">
                <a:extLst>
                  <a:ext uri="{FF2B5EF4-FFF2-40B4-BE49-F238E27FC236}">
                    <a16:creationId xmlns:a16="http://schemas.microsoft.com/office/drawing/2014/main" id="{4540FBEB-4AE8-4604-BAE7-A8909F8F30B3}"/>
                  </a:ext>
                </a:extLst>
              </p:cNvPr>
              <p:cNvSpPr/>
              <p:nvPr/>
            </p:nvSpPr>
            <p:spPr>
              <a:xfrm>
                <a:off x="6758305" y="107505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6670"/>
                      <a:pt x="31114" y="25400"/>
                      <a:pt x="29210" y="25400"/>
                    </a:cubicBezTo>
                    <a:close/>
                  </a:path>
                </a:pathLst>
              </a:custGeom>
              <a:grpFill/>
              <a:ln w="6350" cap="flat">
                <a:noFill/>
                <a:prstDash val="solid"/>
                <a:miter/>
              </a:ln>
            </p:spPr>
            <p:txBody>
              <a:bodyPr rtlCol="0" anchor="ctr"/>
              <a:lstStyle/>
              <a:p>
                <a:endParaRPr lang="en-US"/>
              </a:p>
            </p:txBody>
          </p:sp>
        </p:grpSp>
        <p:grpSp>
          <p:nvGrpSpPr>
            <p:cNvPr id="152" name="Graphic 3">
              <a:extLst>
                <a:ext uri="{FF2B5EF4-FFF2-40B4-BE49-F238E27FC236}">
                  <a16:creationId xmlns:a16="http://schemas.microsoft.com/office/drawing/2014/main" id="{C45366CC-6DD5-4395-95AF-20AFAD1B0DC3}"/>
                </a:ext>
              </a:extLst>
            </p:cNvPr>
            <p:cNvGrpSpPr/>
            <p:nvPr/>
          </p:nvGrpSpPr>
          <p:grpSpPr>
            <a:xfrm>
              <a:off x="6680834" y="960119"/>
              <a:ext cx="58420" cy="58419"/>
              <a:chOff x="6680834" y="960119"/>
              <a:chExt cx="58420" cy="58419"/>
            </a:xfrm>
            <a:grpFill/>
          </p:grpSpPr>
          <p:sp>
            <p:nvSpPr>
              <p:cNvPr id="153" name="Freeform 264">
                <a:extLst>
                  <a:ext uri="{FF2B5EF4-FFF2-40B4-BE49-F238E27FC236}">
                    <a16:creationId xmlns:a16="http://schemas.microsoft.com/office/drawing/2014/main" id="{A910095C-2447-4B07-943B-9E8ED6F6224F}"/>
                  </a:ext>
                </a:extLst>
              </p:cNvPr>
              <p:cNvSpPr/>
              <p:nvPr/>
            </p:nvSpPr>
            <p:spPr>
              <a:xfrm>
                <a:off x="6693534" y="972819"/>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635"/>
                      <a:pt x="33020" y="7620"/>
                      <a:pt x="33020" y="16510"/>
                    </a:cubicBezTo>
                    <a:close/>
                  </a:path>
                </a:pathLst>
              </a:custGeom>
              <a:grpFill/>
              <a:ln w="6350" cap="flat">
                <a:noFill/>
                <a:prstDash val="solid"/>
                <a:miter/>
              </a:ln>
            </p:spPr>
            <p:txBody>
              <a:bodyPr rtlCol="0" anchor="ctr"/>
              <a:lstStyle/>
              <a:p>
                <a:endParaRPr lang="en-US"/>
              </a:p>
            </p:txBody>
          </p:sp>
          <p:sp>
            <p:nvSpPr>
              <p:cNvPr id="154" name="Freeform 265">
                <a:extLst>
                  <a:ext uri="{FF2B5EF4-FFF2-40B4-BE49-F238E27FC236}">
                    <a16:creationId xmlns:a16="http://schemas.microsoft.com/office/drawing/2014/main" id="{90B83DC1-EF80-4649-BE0C-B2E104DF5DAD}"/>
                  </a:ext>
                </a:extLst>
              </p:cNvPr>
              <p:cNvSpPr/>
              <p:nvPr/>
            </p:nvSpPr>
            <p:spPr>
              <a:xfrm>
                <a:off x="6680834" y="960119"/>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29845 w 58420"/>
                  <a:gd name="connsiteY3" fmla="*/ 0 h 58419"/>
                  <a:gd name="connsiteX4" fmla="*/ 58420 w 58420"/>
                  <a:gd name="connsiteY4" fmla="*/ 29210 h 58419"/>
                  <a:gd name="connsiteX5" fmla="*/ 29210 w 58420"/>
                  <a:gd name="connsiteY5" fmla="*/ 58420 h 58419"/>
                  <a:gd name="connsiteX6" fmla="*/ 28575 w 58420"/>
                  <a:gd name="connsiteY6" fmla="*/ 25400 h 58419"/>
                  <a:gd name="connsiteX7" fmla="*/ 25400 w 58420"/>
                  <a:gd name="connsiteY7" fmla="*/ 29210 h 58419"/>
                  <a:gd name="connsiteX8" fmla="*/ 29210 w 58420"/>
                  <a:gd name="connsiteY8" fmla="*/ 33020 h 58419"/>
                  <a:gd name="connsiteX9" fmla="*/ 33020 w 58420"/>
                  <a:gd name="connsiteY9" fmla="*/ 29210 h 58419"/>
                  <a:gd name="connsiteX10" fmla="*/ 28575 w 58420"/>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 h="58419">
                    <a:moveTo>
                      <a:pt x="29210" y="58420"/>
                    </a:moveTo>
                    <a:cubicBezTo>
                      <a:pt x="13335" y="58420"/>
                      <a:pt x="0" y="45085"/>
                      <a:pt x="0" y="29210"/>
                    </a:cubicBezTo>
                    <a:cubicBezTo>
                      <a:pt x="0" y="13335"/>
                      <a:pt x="13335" y="0"/>
                      <a:pt x="29210" y="0"/>
                    </a:cubicBezTo>
                    <a:lnTo>
                      <a:pt x="29845" y="0"/>
                    </a:lnTo>
                    <a:cubicBezTo>
                      <a:pt x="45720" y="1270"/>
                      <a:pt x="58420" y="13335"/>
                      <a:pt x="58420" y="29210"/>
                    </a:cubicBezTo>
                    <a:cubicBezTo>
                      <a:pt x="58420" y="45085"/>
                      <a:pt x="45085" y="58420"/>
                      <a:pt x="29210" y="58420"/>
                    </a:cubicBezTo>
                    <a:close/>
                    <a:moveTo>
                      <a:pt x="28575" y="25400"/>
                    </a:moveTo>
                    <a:cubicBezTo>
                      <a:pt x="26035" y="25400"/>
                      <a:pt x="25400" y="27305"/>
                      <a:pt x="25400" y="29210"/>
                    </a:cubicBezTo>
                    <a:cubicBezTo>
                      <a:pt x="25400" y="31115"/>
                      <a:pt x="27305" y="33020"/>
                      <a:pt x="29210" y="33020"/>
                    </a:cubicBezTo>
                    <a:cubicBezTo>
                      <a:pt x="31750" y="33020"/>
                      <a:pt x="33020" y="31115"/>
                      <a:pt x="33020" y="29210"/>
                    </a:cubicBezTo>
                    <a:cubicBezTo>
                      <a:pt x="33020" y="26670"/>
                      <a:pt x="31115" y="25400"/>
                      <a:pt x="28575" y="25400"/>
                    </a:cubicBezTo>
                    <a:close/>
                  </a:path>
                </a:pathLst>
              </a:custGeom>
              <a:grpFill/>
              <a:ln w="6350" cap="flat">
                <a:noFill/>
                <a:prstDash val="solid"/>
                <a:miter/>
              </a:ln>
            </p:spPr>
            <p:txBody>
              <a:bodyPr rtlCol="0" anchor="ctr"/>
              <a:lstStyle/>
              <a:p>
                <a:endParaRPr lang="en-US"/>
              </a:p>
            </p:txBody>
          </p:sp>
        </p:grpSp>
      </p:grpSp>
      <p:pic>
        <p:nvPicPr>
          <p:cNvPr id="5" name="Picture 4" descr="A picture containing text&#10;&#10;Description automatically generated">
            <a:extLst>
              <a:ext uri="{FF2B5EF4-FFF2-40B4-BE49-F238E27FC236}">
                <a16:creationId xmlns:a16="http://schemas.microsoft.com/office/drawing/2014/main" id="{0CC17C71-3D08-4D2A-9784-795CE3CF2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213" y="344557"/>
            <a:ext cx="4631634" cy="4631634"/>
          </a:xfrm>
          <a:prstGeom prst="rect">
            <a:avLst/>
          </a:prstGeom>
        </p:spPr>
      </p:pic>
    </p:spTree>
    <p:extLst>
      <p:ext uri="{BB962C8B-B14F-4D97-AF65-F5344CB8AC3E}">
        <p14:creationId xmlns:p14="http://schemas.microsoft.com/office/powerpoint/2010/main" val="1671336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23AD68-CAB9-B901-1EC1-597989703823}"/>
              </a:ext>
            </a:extLst>
          </p:cNvPr>
          <p:cNvSpPr/>
          <p:nvPr/>
        </p:nvSpPr>
        <p:spPr>
          <a:xfrm>
            <a:off x="822385" y="5703498"/>
            <a:ext cx="6929886" cy="69011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C434C6-724D-104F-AFFC-478A09A06C1A}"/>
              </a:ext>
            </a:extLst>
          </p:cNvPr>
          <p:cNvSpPr/>
          <p:nvPr/>
        </p:nvSpPr>
        <p:spPr>
          <a:xfrm>
            <a:off x="0" y="0"/>
            <a:ext cx="12192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CD5CDF7-1050-8546-BF2F-91801C37B7E6}"/>
              </a:ext>
            </a:extLst>
          </p:cNvPr>
          <p:cNvSpPr>
            <a:spLocks noGrp="1"/>
          </p:cNvSpPr>
          <p:nvPr>
            <p:ph sz="quarter" idx="11"/>
          </p:nvPr>
        </p:nvSpPr>
        <p:spPr>
          <a:xfrm>
            <a:off x="539750" y="1259840"/>
            <a:ext cx="11118850" cy="317033"/>
          </a:xfrm>
        </p:spPr>
        <p:txBody>
          <a:bodyPr vert="horz" lIns="91440" tIns="45720" rIns="91440" bIns="45720" rtlCol="0" anchor="t">
            <a:noAutofit/>
          </a:bodyPr>
          <a:lstStyle/>
          <a:p>
            <a:pPr marL="0" indent="0">
              <a:buNone/>
            </a:pPr>
            <a:r>
              <a:rPr lang="en-US" dirty="0">
                <a:solidFill>
                  <a:srgbClr val="292929"/>
                </a:solidFill>
                <a:effectLst/>
                <a:latin typeface="Proxima Nova" panose="02000506030000020004" pitchFamily="2" charset="0"/>
              </a:rPr>
              <a:t>“What is the Purpose of a Web Page? Websites and pages should be created to help users.” - Google’s Search Quality Evaluator Guidelines</a:t>
            </a:r>
            <a:endParaRPr lang="en-US" dirty="0">
              <a:solidFill>
                <a:schemeClr val="accent2"/>
              </a:solidFill>
              <a:latin typeface="Proxima Nova" panose="02000506030000020004" pitchFamily="2" charset="0"/>
            </a:endParaRPr>
          </a:p>
        </p:txBody>
      </p:sp>
      <p:sp>
        <p:nvSpPr>
          <p:cNvPr id="5" name="Title 4">
            <a:extLst>
              <a:ext uri="{FF2B5EF4-FFF2-40B4-BE49-F238E27FC236}">
                <a16:creationId xmlns:a16="http://schemas.microsoft.com/office/drawing/2014/main" id="{4E1F7797-E822-9845-9920-C8FE10A206C6}"/>
              </a:ext>
            </a:extLst>
          </p:cNvPr>
          <p:cNvSpPr>
            <a:spLocks noGrp="1"/>
          </p:cNvSpPr>
          <p:nvPr>
            <p:ph type="title"/>
          </p:nvPr>
        </p:nvSpPr>
        <p:spPr>
          <a:xfrm>
            <a:off x="475891" y="420969"/>
            <a:ext cx="10937240" cy="822960"/>
          </a:xfrm>
        </p:spPr>
        <p:txBody>
          <a:bodyPr/>
          <a:lstStyle/>
          <a:p>
            <a:r>
              <a:rPr lang="en-US" sz="3600" dirty="0"/>
              <a:t>Beneficial Purpose : Identity of a Page</a:t>
            </a:r>
          </a:p>
        </p:txBody>
      </p:sp>
      <p:sp>
        <p:nvSpPr>
          <p:cNvPr id="29" name="Content Placeholder 5">
            <a:extLst>
              <a:ext uri="{FF2B5EF4-FFF2-40B4-BE49-F238E27FC236}">
                <a16:creationId xmlns:a16="http://schemas.microsoft.com/office/drawing/2014/main" id="{52E2D610-8A20-BB48-879B-986C3570FAE7}"/>
              </a:ext>
            </a:extLst>
          </p:cNvPr>
          <p:cNvSpPr txBox="1">
            <a:spLocks/>
          </p:cNvSpPr>
          <p:nvPr/>
        </p:nvSpPr>
        <p:spPr>
          <a:xfrm>
            <a:off x="879156" y="4613443"/>
            <a:ext cx="2719977" cy="8083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Proxima Nova"/>
              </a:rPr>
              <a:t>Page Quality or PQ determines how a page achieves its purpose</a:t>
            </a:r>
            <a:endParaRPr lang="en-US" sz="1600" dirty="0">
              <a:ea typeface="+mn-lt"/>
              <a:cs typeface="+mn-lt"/>
            </a:endParaRPr>
          </a:p>
        </p:txBody>
      </p:sp>
      <p:sp>
        <p:nvSpPr>
          <p:cNvPr id="30" name="Content Placeholder 5">
            <a:extLst>
              <a:ext uri="{FF2B5EF4-FFF2-40B4-BE49-F238E27FC236}">
                <a16:creationId xmlns:a16="http://schemas.microsoft.com/office/drawing/2014/main" id="{831CD2A9-07C7-BE4C-8F61-471F80DAC6C3}"/>
              </a:ext>
            </a:extLst>
          </p:cNvPr>
          <p:cNvSpPr txBox="1">
            <a:spLocks/>
          </p:cNvSpPr>
          <p:nvPr/>
        </p:nvSpPr>
        <p:spPr>
          <a:xfrm>
            <a:off x="4669550" y="4613444"/>
            <a:ext cx="2556200" cy="8083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rPr>
              <a:t>Websites and Pages should be created to help users. </a:t>
            </a:r>
          </a:p>
          <a:p>
            <a:pPr marL="0" indent="0" algn="ctr">
              <a:buNone/>
            </a:pPr>
            <a:endParaRPr lang="en-US" sz="1600">
              <a:ea typeface="+mn-lt"/>
              <a:cs typeface="+mn-lt"/>
            </a:endParaRPr>
          </a:p>
        </p:txBody>
      </p:sp>
      <p:sp>
        <p:nvSpPr>
          <p:cNvPr id="31" name="Content Placeholder 5">
            <a:extLst>
              <a:ext uri="{FF2B5EF4-FFF2-40B4-BE49-F238E27FC236}">
                <a16:creationId xmlns:a16="http://schemas.microsoft.com/office/drawing/2014/main" id="{0DEB48E1-9208-A249-A4EE-671DDAA0F104}"/>
              </a:ext>
            </a:extLst>
          </p:cNvPr>
          <p:cNvSpPr txBox="1">
            <a:spLocks/>
          </p:cNvSpPr>
          <p:nvPr/>
        </p:nvSpPr>
        <p:spPr>
          <a:xfrm>
            <a:off x="8247745" y="4613443"/>
            <a:ext cx="3478239" cy="1383483"/>
          </a:xfrm>
          <a:prstGeom prst="rect">
            <a:avLst/>
          </a:prstGeom>
        </p:spPr>
        <p:txBody>
          <a:bodyPr vert="horz" lIns="91440" tIns="45720" rIns="91440" bIns="45720" rtlCol="0" anchor="t">
            <a:noAutofit/>
          </a:bodyPr>
          <a:lstStyle>
            <a:defPPr>
              <a:defRPr lang="en-US"/>
            </a:defPPr>
            <a:lvl1pPr indent="0" algn="ctr">
              <a:lnSpc>
                <a:spcPct val="90000"/>
              </a:lnSpc>
              <a:spcBef>
                <a:spcPts val="1000"/>
              </a:spcBef>
              <a:buFont typeface="Arial" panose="020B0604020202020204" pitchFamily="34" charset="0"/>
              <a:buNone/>
              <a:defRPr sz="1600" b="1">
                <a:solidFill>
                  <a:schemeClr val="accent2"/>
                </a:solidFill>
              </a:defRPr>
            </a:lvl1pPr>
            <a:lvl2pPr marL="685800" indent="-228600">
              <a:lnSpc>
                <a:spcPct val="90000"/>
              </a:lnSpc>
              <a:spcBef>
                <a:spcPts val="1000"/>
              </a:spcBef>
              <a:buFont typeface="Arial" panose="020B0604020202020204" pitchFamily="34" charset="0"/>
              <a:buChar char="•"/>
              <a:defRPr sz="1400"/>
            </a:lvl2pPr>
            <a:lvl3pPr marL="1143000" indent="-228600">
              <a:lnSpc>
                <a:spcPct val="90000"/>
              </a:lnSpc>
              <a:spcBef>
                <a:spcPts val="1000"/>
              </a:spcBef>
              <a:buFont typeface="Arial" panose="020B0604020202020204" pitchFamily="34" charset="0"/>
              <a:buChar char="•"/>
              <a:defRPr sz="1400"/>
            </a:lvl3pPr>
            <a:lvl4pPr marL="1600200" indent="-228600">
              <a:lnSpc>
                <a:spcPct val="90000"/>
              </a:lnSpc>
              <a:spcBef>
                <a:spcPts val="1000"/>
              </a:spcBef>
              <a:buFont typeface="Arial" panose="020B0604020202020204" pitchFamily="34" charset="0"/>
              <a:buChar char="•"/>
              <a:defRPr sz="1400"/>
            </a:lvl4pPr>
            <a:lvl5pPr marL="2057400" indent="-228600">
              <a:lnSpc>
                <a:spcPct val="90000"/>
              </a:lnSpc>
              <a:spcBef>
                <a:spcPts val="10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Websites and pages that are created with an intent to harm users, deceive users, or make money with no attempt to help users, should receive the Lowest Page Quality (PQ) rating.</a:t>
            </a:r>
          </a:p>
        </p:txBody>
      </p:sp>
      <p:pic>
        <p:nvPicPr>
          <p:cNvPr id="11" name="Picture Placeholder 10" descr="An open book">
            <a:extLst>
              <a:ext uri="{FF2B5EF4-FFF2-40B4-BE49-F238E27FC236}">
                <a16:creationId xmlns:a16="http://schemas.microsoft.com/office/drawing/2014/main" id="{8777A4B1-B862-474F-8767-568C174A743D}"/>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a:stretch>
            <a:fillRect/>
          </a:stretch>
        </p:blipFill>
        <p:spPr>
          <a:xfrm>
            <a:off x="1140606" y="1798962"/>
            <a:ext cx="2521439" cy="2521439"/>
          </a:xfrm>
        </p:spPr>
      </p:pic>
      <p:pic>
        <p:nvPicPr>
          <p:cNvPr id="13" name="Picture Placeholder 12" descr="Laptop with phone and calculator">
            <a:extLst>
              <a:ext uri="{FF2B5EF4-FFF2-40B4-BE49-F238E27FC236}">
                <a16:creationId xmlns:a16="http://schemas.microsoft.com/office/drawing/2014/main" id="{2226B775-2AD3-4F9F-A23D-03C8E7CAA30E}"/>
              </a:ext>
            </a:extLst>
          </p:cNvPr>
          <p:cNvPicPr>
            <a:picLocks noGrp="1" noChangeAspect="1"/>
          </p:cNvPicPr>
          <p:nvPr>
            <p:ph type="pic" sz="quarter" idx="13"/>
          </p:nvPr>
        </p:nvPicPr>
        <p:blipFill>
          <a:blip r:embed="rId4">
            <a:extLst>
              <a:ext uri="{96DAC541-7B7A-43D3-8B79-37D633B846F1}">
                <asvg:svgBlip xmlns:asvg="http://schemas.microsoft.com/office/drawing/2016/SVG/main" r:embed="rId5"/>
              </a:ext>
            </a:extLst>
          </a:blip>
          <a:srcRect/>
          <a:stretch>
            <a:fillRect/>
          </a:stretch>
        </p:blipFill>
        <p:spPr>
          <a:xfrm>
            <a:off x="4802650" y="1802521"/>
            <a:ext cx="2521439" cy="2521439"/>
          </a:xfrm>
        </p:spPr>
      </p:pic>
      <p:pic>
        <p:nvPicPr>
          <p:cNvPr id="15" name="Picture Placeholder 14" descr="A puzzle">
            <a:extLst>
              <a:ext uri="{FF2B5EF4-FFF2-40B4-BE49-F238E27FC236}">
                <a16:creationId xmlns:a16="http://schemas.microsoft.com/office/drawing/2014/main" id="{76579E57-C4BE-4BD7-B84D-D94DC48D0D3A}"/>
              </a:ext>
            </a:extLst>
          </p:cNvPr>
          <p:cNvPicPr>
            <a:picLocks noGrp="1" noChangeAspect="1"/>
          </p:cNvPicPr>
          <p:nvPr>
            <p:ph type="pic" sz="quarter" idx="15"/>
          </p:nvPr>
        </p:nvPicPr>
        <p:blipFill>
          <a:blip r:embed="rId6">
            <a:extLst>
              <a:ext uri="{96DAC541-7B7A-43D3-8B79-37D633B846F1}">
                <asvg:svgBlip xmlns:asvg="http://schemas.microsoft.com/office/drawing/2016/SVG/main" r:embed="rId7"/>
              </a:ext>
            </a:extLst>
          </a:blip>
          <a:srcRect/>
          <a:stretch>
            <a:fillRect/>
          </a:stretch>
        </p:blipFill>
        <p:spPr>
          <a:xfrm>
            <a:off x="8726144" y="1777998"/>
            <a:ext cx="2521439" cy="2521439"/>
          </a:xfrm>
        </p:spPr>
      </p:pic>
      <p:sp>
        <p:nvSpPr>
          <p:cNvPr id="16" name="Oval 15">
            <a:extLst>
              <a:ext uri="{FF2B5EF4-FFF2-40B4-BE49-F238E27FC236}">
                <a16:creationId xmlns:a16="http://schemas.microsoft.com/office/drawing/2014/main" id="{C377C8FA-DA27-45BD-8417-BCA269E15223}"/>
              </a:ext>
            </a:extLst>
          </p:cNvPr>
          <p:cNvSpPr/>
          <p:nvPr/>
        </p:nvSpPr>
        <p:spPr>
          <a:xfrm>
            <a:off x="1183739" y="1805795"/>
            <a:ext cx="2521438" cy="2496916"/>
          </a:xfrm>
          <a:prstGeom prst="ellipse">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FC57410-DB13-4C27-801C-3835DA869819}"/>
              </a:ext>
            </a:extLst>
          </p:cNvPr>
          <p:cNvSpPr/>
          <p:nvPr/>
        </p:nvSpPr>
        <p:spPr>
          <a:xfrm>
            <a:off x="4802651" y="1849885"/>
            <a:ext cx="2521438" cy="2496916"/>
          </a:xfrm>
          <a:prstGeom prst="ellipse">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FFCB4AE-9C17-45FE-8573-C2217268CDA9}"/>
              </a:ext>
            </a:extLst>
          </p:cNvPr>
          <p:cNvSpPr/>
          <p:nvPr/>
        </p:nvSpPr>
        <p:spPr>
          <a:xfrm>
            <a:off x="8726145" y="1780299"/>
            <a:ext cx="2521438" cy="2496916"/>
          </a:xfrm>
          <a:prstGeom prst="ellipse">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B5880B-20FA-490A-97C3-4EBEB12D4706}"/>
              </a:ext>
            </a:extLst>
          </p:cNvPr>
          <p:cNvSpPr txBox="1"/>
          <p:nvPr/>
        </p:nvSpPr>
        <p:spPr>
          <a:xfrm>
            <a:off x="879156" y="5727079"/>
            <a:ext cx="6803139" cy="646331"/>
          </a:xfrm>
          <a:prstGeom prst="rect">
            <a:avLst/>
          </a:prstGeom>
          <a:noFill/>
          <a:ln>
            <a:solidFill>
              <a:schemeClr val="bg2">
                <a:lumMod val="9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Staying relevant, getting quality backlinks, mentions and reviews will boost a website's E-A-T Standards.</a:t>
            </a:r>
          </a:p>
        </p:txBody>
      </p:sp>
    </p:spTree>
    <p:extLst>
      <p:ext uri="{BB962C8B-B14F-4D97-AF65-F5344CB8AC3E}">
        <p14:creationId xmlns:p14="http://schemas.microsoft.com/office/powerpoint/2010/main" val="9187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megaphone&#10;&#10;Description automatically generated with low confidence">
            <a:extLst>
              <a:ext uri="{FF2B5EF4-FFF2-40B4-BE49-F238E27FC236}">
                <a16:creationId xmlns:a16="http://schemas.microsoft.com/office/drawing/2014/main" id="{8CAE35A3-4A37-43B1-8573-F6A87A2CF0CE}"/>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4" r="-10" b="15639"/>
          <a:stretch/>
        </p:blipFill>
        <p:spPr>
          <a:xfrm>
            <a:off x="0" y="1"/>
            <a:ext cx="12192000" cy="6858000"/>
          </a:xfrm>
        </p:spPr>
      </p:pic>
      <p:sp>
        <p:nvSpPr>
          <p:cNvPr id="15" name="Rectangle 14">
            <a:extLst>
              <a:ext uri="{FF2B5EF4-FFF2-40B4-BE49-F238E27FC236}">
                <a16:creationId xmlns:a16="http://schemas.microsoft.com/office/drawing/2014/main" id="{FA114D09-6B9F-4B12-86B9-021F56B6BBE9}"/>
              </a:ext>
            </a:extLst>
          </p:cNvPr>
          <p:cNvSpPr/>
          <p:nvPr/>
        </p:nvSpPr>
        <p:spPr>
          <a:xfrm>
            <a:off x="20" y="0"/>
            <a:ext cx="12191980" cy="6857999"/>
          </a:xfrm>
          <a:prstGeom prst="rect">
            <a:avLst/>
          </a:prstGeom>
          <a:solidFill>
            <a:schemeClr val="tx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28341AB-76E9-48DB-A2AF-4FBBDB688D12}"/>
              </a:ext>
            </a:extLst>
          </p:cNvPr>
          <p:cNvSpPr>
            <a:spLocks noGrp="1"/>
          </p:cNvSpPr>
          <p:nvPr>
            <p:ph type="body" sz="quarter" idx="10"/>
          </p:nvPr>
        </p:nvSpPr>
        <p:spPr>
          <a:xfrm>
            <a:off x="400879" y="1457740"/>
            <a:ext cx="9867900" cy="3970846"/>
          </a:xfrm>
        </p:spPr>
        <p:txBody>
          <a:bodyPr vert="horz" lIns="91440" tIns="45720" rIns="91440" bIns="45720" rtlCol="0" anchor="t">
            <a:noAutofit/>
          </a:bodyPr>
          <a:lstStyle/>
          <a:p>
            <a:pPr marL="228600" lvl="1"/>
            <a:endParaRPr lang="en-US" sz="1900">
              <a:solidFill>
                <a:schemeClr val="bg1"/>
              </a:solidFill>
              <a:ea typeface="+mn-lt"/>
              <a:cs typeface="+mn-lt"/>
            </a:endParaRPr>
          </a:p>
          <a:p>
            <a:pPr marL="571500" lvl="1" indent="-342900">
              <a:buChar char="•"/>
            </a:pPr>
            <a:r>
              <a:rPr lang="en-US" sz="1900">
                <a:solidFill>
                  <a:schemeClr val="bg1"/>
                </a:solidFill>
                <a:ea typeface="+mn-lt"/>
                <a:cs typeface="+mn-lt"/>
              </a:rPr>
              <a:t>Businesses that do not provide enough contact and customer support information or maintain proper transparency to visitors may be </a:t>
            </a:r>
            <a:r>
              <a:rPr lang="en-US" sz="1900" b="1">
                <a:solidFill>
                  <a:schemeClr val="accent2"/>
                </a:solidFill>
                <a:ea typeface="+mn-lt"/>
                <a:cs typeface="+mn-lt"/>
              </a:rPr>
              <a:t>perceived as untrustworthy</a:t>
            </a:r>
            <a:r>
              <a:rPr lang="en-US" sz="1900">
                <a:solidFill>
                  <a:schemeClr val="bg1"/>
                </a:solidFill>
                <a:ea typeface="+mn-lt"/>
                <a:cs typeface="+mn-lt"/>
              </a:rPr>
              <a:t>. This is particularly critical for YMYL pages.</a:t>
            </a:r>
            <a:br>
              <a:rPr lang="en-US" sz="1900">
                <a:solidFill>
                  <a:schemeClr val="bg1"/>
                </a:solidFill>
                <a:ea typeface="+mn-lt"/>
                <a:cs typeface="+mn-lt"/>
              </a:rPr>
            </a:br>
            <a:endParaRPr lang="en-US" sz="1900" b="1">
              <a:solidFill>
                <a:schemeClr val="bg1"/>
              </a:solidFill>
              <a:ea typeface="+mn-lt"/>
              <a:cs typeface="+mn-lt"/>
            </a:endParaRPr>
          </a:p>
          <a:p>
            <a:pPr marL="571500" lvl="1" indent="-342900">
              <a:buChar char="•"/>
            </a:pPr>
            <a:r>
              <a:rPr lang="en-US" sz="1900">
                <a:solidFill>
                  <a:schemeClr val="bg1"/>
                </a:solidFill>
                <a:ea typeface="+mn-lt"/>
                <a:cs typeface="+mn-lt"/>
              </a:rPr>
              <a:t>Take the time to draft out an informative 'About Us' and 'Contact Us' page for your visitors. Make your website user-friendly. Especially for YMYL pages, when a problem arises, users require a way to ask questions or </a:t>
            </a:r>
            <a:r>
              <a:rPr lang="en-US" sz="1900" b="1">
                <a:solidFill>
                  <a:schemeClr val="accent2"/>
                </a:solidFill>
                <a:ea typeface="+mn-lt"/>
                <a:cs typeface="+mn-lt"/>
              </a:rPr>
              <a:t>receive assistance</a:t>
            </a:r>
            <a:r>
              <a:rPr lang="en-US" sz="1900">
                <a:solidFill>
                  <a:schemeClr val="accent2"/>
                </a:solidFill>
                <a:ea typeface="+mn-lt"/>
                <a:cs typeface="+mn-lt"/>
              </a:rPr>
              <a:t>.</a:t>
            </a:r>
            <a:br>
              <a:rPr lang="en-US" sz="1900">
                <a:solidFill>
                  <a:schemeClr val="accent2"/>
                </a:solidFill>
                <a:ea typeface="+mn-lt"/>
                <a:cs typeface="+mn-lt"/>
              </a:rPr>
            </a:br>
            <a:endParaRPr lang="en-US" sz="1900" b="1">
              <a:solidFill>
                <a:schemeClr val="accent2"/>
              </a:solidFill>
              <a:ea typeface="+mn-lt"/>
              <a:cs typeface="+mn-lt"/>
            </a:endParaRPr>
          </a:p>
          <a:p>
            <a:pPr marL="571500" lvl="1" indent="-342900">
              <a:buChar char="•"/>
            </a:pPr>
            <a:r>
              <a:rPr lang="en-US" sz="1900">
                <a:solidFill>
                  <a:schemeClr val="bg1"/>
                </a:solidFill>
                <a:ea typeface="+mn-lt"/>
                <a:cs typeface="+mn-lt"/>
              </a:rPr>
              <a:t>Provide details of the organization, </a:t>
            </a:r>
            <a:r>
              <a:rPr lang="en-US" sz="1900" b="1">
                <a:solidFill>
                  <a:schemeClr val="accent2"/>
                </a:solidFill>
                <a:ea typeface="+mn-lt"/>
                <a:cs typeface="+mn-lt"/>
              </a:rPr>
              <a:t>details of the experts</a:t>
            </a:r>
            <a:r>
              <a:rPr lang="en-US" sz="1900">
                <a:solidFill>
                  <a:schemeClr val="accent2"/>
                </a:solidFill>
                <a:ea typeface="+mn-lt"/>
                <a:cs typeface="+mn-lt"/>
              </a:rPr>
              <a:t> </a:t>
            </a:r>
            <a:r>
              <a:rPr lang="en-US" sz="1900">
                <a:solidFill>
                  <a:schemeClr val="bg1"/>
                </a:solidFill>
                <a:ea typeface="+mn-lt"/>
                <a:cs typeface="+mn-lt"/>
              </a:rPr>
              <a:t>that we're mentioning on our website in the form of their professional profiles such as LinkedIn Profiles, a short biography of them, their interests and hobbies, blend in that personal touch. </a:t>
            </a:r>
            <a:endParaRPr lang="en-US" sz="1900" b="1">
              <a:solidFill>
                <a:schemeClr val="bg1"/>
              </a:solidFill>
              <a:ea typeface="+mn-lt"/>
              <a:cs typeface="+mn-lt"/>
            </a:endParaRPr>
          </a:p>
        </p:txBody>
      </p:sp>
    </p:spTree>
    <p:extLst>
      <p:ext uri="{BB962C8B-B14F-4D97-AF65-F5344CB8AC3E}">
        <p14:creationId xmlns:p14="http://schemas.microsoft.com/office/powerpoint/2010/main" val="3043246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1C434C6-724D-104F-AFFC-478A09A06C1A}"/>
              </a:ext>
            </a:extLst>
          </p:cNvPr>
          <p:cNvSpPr/>
          <p:nvPr/>
        </p:nvSpPr>
        <p:spPr>
          <a:xfrm>
            <a:off x="0" y="0"/>
            <a:ext cx="12192000" cy="3558396"/>
          </a:xfrm>
          <a:prstGeom prst="rect">
            <a:avLst/>
          </a:prstGeom>
          <a:solidFill>
            <a:srgbClr val="FD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CD5CDF7-1050-8546-BF2F-91801C37B7E6}"/>
              </a:ext>
            </a:extLst>
          </p:cNvPr>
          <p:cNvSpPr>
            <a:spLocks noGrp="1"/>
          </p:cNvSpPr>
          <p:nvPr>
            <p:ph sz="quarter" idx="11"/>
          </p:nvPr>
        </p:nvSpPr>
        <p:spPr>
          <a:xfrm>
            <a:off x="539750" y="1331727"/>
            <a:ext cx="11118850" cy="317033"/>
          </a:xfrm>
          <a:noFill/>
        </p:spPr>
        <p:txBody>
          <a:bodyPr vert="horz" lIns="91440" tIns="45720" rIns="91440" bIns="45720" rtlCol="0" anchor="t">
            <a:noAutofit/>
          </a:bodyPr>
          <a:lstStyle/>
          <a:p>
            <a:pPr>
              <a:buNone/>
            </a:pPr>
            <a:r>
              <a:rPr lang="en-US" sz="1800" b="1">
                <a:solidFill>
                  <a:srgbClr val="757070"/>
                </a:solidFill>
              </a:rPr>
              <a:t>Merkle's Solutions to uplift your brand's E-A-T</a:t>
            </a:r>
            <a:endParaRPr lang="en-US" sz="1800">
              <a:solidFill>
                <a:srgbClr val="757070"/>
              </a:solidFill>
            </a:endParaRPr>
          </a:p>
          <a:p>
            <a:pPr marL="0" indent="0">
              <a:buNone/>
            </a:pPr>
            <a:endParaRPr lang="en-US">
              <a:solidFill>
                <a:srgbClr val="757070"/>
              </a:solidFill>
            </a:endParaRPr>
          </a:p>
        </p:txBody>
      </p:sp>
      <p:sp>
        <p:nvSpPr>
          <p:cNvPr id="5" name="Title 4">
            <a:extLst>
              <a:ext uri="{FF2B5EF4-FFF2-40B4-BE49-F238E27FC236}">
                <a16:creationId xmlns:a16="http://schemas.microsoft.com/office/drawing/2014/main" id="{4E1F7797-E822-9845-9920-C8FE10A206C6}"/>
              </a:ext>
            </a:extLst>
          </p:cNvPr>
          <p:cNvSpPr>
            <a:spLocks noGrp="1"/>
          </p:cNvSpPr>
          <p:nvPr>
            <p:ph type="title"/>
          </p:nvPr>
        </p:nvSpPr>
        <p:spPr>
          <a:xfrm>
            <a:off x="533400" y="420969"/>
            <a:ext cx="10937240" cy="822960"/>
          </a:xfrm>
        </p:spPr>
        <p:txBody>
          <a:bodyPr/>
          <a:lstStyle/>
          <a:p>
            <a:r>
              <a:rPr lang="en-US" sz="3600"/>
              <a:t>Why Choose Merkle </a:t>
            </a:r>
            <a:r>
              <a:rPr lang="en-US" sz="3600" err="1"/>
              <a:t>Sokrati</a:t>
            </a:r>
            <a:r>
              <a:rPr lang="en-US" sz="3600"/>
              <a:t>?</a:t>
            </a:r>
          </a:p>
        </p:txBody>
      </p:sp>
      <p:sp>
        <p:nvSpPr>
          <p:cNvPr id="30" name="Content Placeholder 5">
            <a:extLst>
              <a:ext uri="{FF2B5EF4-FFF2-40B4-BE49-F238E27FC236}">
                <a16:creationId xmlns:a16="http://schemas.microsoft.com/office/drawing/2014/main" id="{831CD2A9-07C7-BE4C-8F61-471F80DAC6C3}"/>
              </a:ext>
            </a:extLst>
          </p:cNvPr>
          <p:cNvSpPr txBox="1">
            <a:spLocks/>
          </p:cNvSpPr>
          <p:nvPr/>
        </p:nvSpPr>
        <p:spPr>
          <a:xfrm>
            <a:off x="4223853" y="4584689"/>
            <a:ext cx="3476350" cy="4777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solidFill>
                  <a:schemeClr val="accent2"/>
                </a:solidFill>
              </a:rPr>
              <a:t>Social Leadership</a:t>
            </a:r>
            <a:endParaRPr lang="en-US" b="1">
              <a:solidFill>
                <a:schemeClr val="accent2"/>
              </a:solidFill>
            </a:endParaRPr>
          </a:p>
          <a:p>
            <a:pPr marL="0" indent="0" algn="ctr">
              <a:buNone/>
            </a:pPr>
            <a:r>
              <a:rPr lang="en-US" sz="1600">
                <a:ea typeface="+mn-lt"/>
                <a:cs typeface="+mn-lt"/>
              </a:rPr>
              <a:t>Building individual thought leadership of the authors publishing the website content. A strong social profile of the individuals positively impacts the authority of the website content and can impact Google search rankings.</a:t>
            </a:r>
            <a:endParaRPr lang="en-US"/>
          </a:p>
          <a:p>
            <a:pPr marL="0" indent="0" algn="ctr">
              <a:buNone/>
            </a:pPr>
            <a:endParaRPr lang="en-US" sz="1600" b="1">
              <a:ea typeface="+mn-lt"/>
              <a:cs typeface="+mn-lt"/>
            </a:endParaRPr>
          </a:p>
        </p:txBody>
      </p:sp>
      <p:sp>
        <p:nvSpPr>
          <p:cNvPr id="31" name="Content Placeholder 5">
            <a:extLst>
              <a:ext uri="{FF2B5EF4-FFF2-40B4-BE49-F238E27FC236}">
                <a16:creationId xmlns:a16="http://schemas.microsoft.com/office/drawing/2014/main" id="{0DEB48E1-9208-A249-A4EE-671DDAA0F104}"/>
              </a:ext>
            </a:extLst>
          </p:cNvPr>
          <p:cNvSpPr txBox="1">
            <a:spLocks/>
          </p:cNvSpPr>
          <p:nvPr/>
        </p:nvSpPr>
        <p:spPr>
          <a:xfrm>
            <a:off x="8247745" y="4584689"/>
            <a:ext cx="3478239" cy="3914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solidFill>
                  <a:schemeClr val="accent2"/>
                </a:solidFill>
              </a:rPr>
              <a:t>Industrial Collaborations</a:t>
            </a:r>
            <a:endParaRPr lang="en-US" b="1">
              <a:solidFill>
                <a:schemeClr val="accent2"/>
              </a:solidFill>
            </a:endParaRPr>
          </a:p>
          <a:p>
            <a:pPr marL="0" indent="0" algn="ctr">
              <a:buNone/>
            </a:pPr>
            <a:r>
              <a:rPr lang="en-US" sz="1600">
                <a:ea typeface="+mn-lt"/>
                <a:cs typeface="+mn-lt"/>
              </a:rPr>
              <a:t>Collaborating with industry-relevant publications with high domain authority to get backlinks to the website and mentions of the individuals authoring the content.</a:t>
            </a:r>
            <a:endParaRPr lang="en-US"/>
          </a:p>
          <a:p>
            <a:pPr marL="0" indent="0" algn="ctr">
              <a:buNone/>
            </a:pPr>
            <a:r>
              <a:rPr lang="en-US" sz="1600" b="1">
                <a:solidFill>
                  <a:schemeClr val="bg1"/>
                </a:solidFill>
              </a:rPr>
              <a:t> button. </a:t>
            </a:r>
            <a:endParaRPr lang="en-US" b="1">
              <a:solidFill>
                <a:schemeClr val="bg1"/>
              </a:solidFill>
            </a:endParaRPr>
          </a:p>
        </p:txBody>
      </p:sp>
      <p:pic>
        <p:nvPicPr>
          <p:cNvPr id="11" name="Picture Placeholder 10" descr="Student writing in class  close-up">
            <a:extLst>
              <a:ext uri="{FF2B5EF4-FFF2-40B4-BE49-F238E27FC236}">
                <a16:creationId xmlns:a16="http://schemas.microsoft.com/office/drawing/2014/main" id="{8777A4B1-B862-474F-8767-568C174A743D}"/>
              </a:ext>
            </a:extLst>
          </p:cNvPr>
          <p:cNvPicPr>
            <a:picLocks noGrp="1" noChangeAspect="1"/>
          </p:cNvPicPr>
          <p:nvPr>
            <p:ph type="pic" sz="quarter" idx="12"/>
          </p:nvPr>
        </p:nvPicPr>
        <p:blipFill>
          <a:blip r:embed="rId2"/>
          <a:srcRect l="16675" r="16675"/>
          <a:stretch>
            <a:fillRect/>
          </a:stretch>
        </p:blipFill>
        <p:spPr>
          <a:xfrm>
            <a:off x="1140606" y="1784585"/>
            <a:ext cx="2521439" cy="2521439"/>
          </a:xfrm>
        </p:spPr>
      </p:pic>
      <p:pic>
        <p:nvPicPr>
          <p:cNvPr id="13" name="Picture Placeholder 12" descr="People in a meeting">
            <a:extLst>
              <a:ext uri="{FF2B5EF4-FFF2-40B4-BE49-F238E27FC236}">
                <a16:creationId xmlns:a16="http://schemas.microsoft.com/office/drawing/2014/main" id="{2226B775-2AD3-4F9F-A23D-03C8E7CAA30E}"/>
              </a:ext>
            </a:extLst>
          </p:cNvPr>
          <p:cNvPicPr>
            <a:picLocks noGrp="1" noChangeAspect="1"/>
          </p:cNvPicPr>
          <p:nvPr>
            <p:ph type="pic" sz="quarter" idx="13"/>
          </p:nvPr>
        </p:nvPicPr>
        <p:blipFill>
          <a:blip r:embed="rId3"/>
          <a:srcRect l="16667" r="16667"/>
          <a:stretch>
            <a:fillRect/>
          </a:stretch>
        </p:blipFill>
        <p:spPr>
          <a:xfrm>
            <a:off x="4802650" y="1802521"/>
            <a:ext cx="2521439" cy="2521439"/>
          </a:xfrm>
        </p:spPr>
      </p:pic>
      <p:pic>
        <p:nvPicPr>
          <p:cNvPr id="15" name="Picture Placeholder 14" descr="People working together">
            <a:extLst>
              <a:ext uri="{FF2B5EF4-FFF2-40B4-BE49-F238E27FC236}">
                <a16:creationId xmlns:a16="http://schemas.microsoft.com/office/drawing/2014/main" id="{76579E57-C4BE-4BD7-B84D-D94DC48D0D3A}"/>
              </a:ext>
            </a:extLst>
          </p:cNvPr>
          <p:cNvPicPr>
            <a:picLocks noGrp="1" noChangeAspect="1"/>
          </p:cNvPicPr>
          <p:nvPr>
            <p:ph type="pic" sz="quarter" idx="15"/>
          </p:nvPr>
        </p:nvPicPr>
        <p:blipFill>
          <a:blip r:embed="rId4"/>
          <a:srcRect l="16667" r="16667"/>
          <a:stretch>
            <a:fillRect/>
          </a:stretch>
        </p:blipFill>
        <p:spPr>
          <a:xfrm>
            <a:off x="8726144" y="1777998"/>
            <a:ext cx="2521439" cy="2521439"/>
          </a:xfrm>
        </p:spPr>
      </p:pic>
      <p:sp>
        <p:nvSpPr>
          <p:cNvPr id="16" name="Oval 15">
            <a:extLst>
              <a:ext uri="{FF2B5EF4-FFF2-40B4-BE49-F238E27FC236}">
                <a16:creationId xmlns:a16="http://schemas.microsoft.com/office/drawing/2014/main" id="{C377C8FA-DA27-45BD-8417-BCA269E15223}"/>
              </a:ext>
            </a:extLst>
          </p:cNvPr>
          <p:cNvSpPr/>
          <p:nvPr/>
        </p:nvSpPr>
        <p:spPr>
          <a:xfrm>
            <a:off x="1140607" y="1791417"/>
            <a:ext cx="2521438" cy="2496916"/>
          </a:xfrm>
          <a:prstGeom prst="ellipse">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FC57410-DB13-4C27-801C-3835DA869819}"/>
              </a:ext>
            </a:extLst>
          </p:cNvPr>
          <p:cNvSpPr/>
          <p:nvPr/>
        </p:nvSpPr>
        <p:spPr>
          <a:xfrm>
            <a:off x="4802651" y="1806753"/>
            <a:ext cx="2521438" cy="2496916"/>
          </a:xfrm>
          <a:prstGeom prst="ellipse">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FFCB4AE-9C17-45FE-8573-C2217268CDA9}"/>
              </a:ext>
            </a:extLst>
          </p:cNvPr>
          <p:cNvSpPr/>
          <p:nvPr/>
        </p:nvSpPr>
        <p:spPr>
          <a:xfrm>
            <a:off x="8726145" y="1794676"/>
            <a:ext cx="2521438" cy="2496916"/>
          </a:xfrm>
          <a:prstGeom prst="ellipse">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9F79DE47-4F12-B8C0-8655-08D913F1241F}"/>
              </a:ext>
            </a:extLst>
          </p:cNvPr>
          <p:cNvSpPr txBox="1">
            <a:spLocks/>
          </p:cNvSpPr>
          <p:nvPr/>
        </p:nvSpPr>
        <p:spPr>
          <a:xfrm>
            <a:off x="528871" y="4541557"/>
            <a:ext cx="3476350" cy="4777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solidFill>
                  <a:schemeClr val="accent2"/>
                </a:solidFill>
              </a:rPr>
              <a:t>Content Strategy</a:t>
            </a:r>
            <a:endParaRPr lang="en-US">
              <a:solidFill>
                <a:schemeClr val="accent2"/>
              </a:solidFill>
            </a:endParaRPr>
          </a:p>
          <a:p>
            <a:pPr marL="0" indent="0" algn="ctr">
              <a:buNone/>
            </a:pPr>
            <a:r>
              <a:rPr lang="en-US" sz="1600">
                <a:ea typeface="+mn-lt"/>
                <a:cs typeface="+mn-lt"/>
              </a:rPr>
              <a:t>High-quality and well-researched content creation services that are optimized to create a better search experience for the user and generate tangible signals that Google considers while ranking websites.</a:t>
            </a:r>
            <a:endParaRPr lang="en-US"/>
          </a:p>
          <a:p>
            <a:pPr marL="0" indent="0" algn="ctr">
              <a:buNone/>
            </a:pPr>
            <a:endParaRPr lang="en-US" sz="1600" b="1">
              <a:ea typeface="+mn-lt"/>
              <a:cs typeface="+mn-lt"/>
            </a:endParaRPr>
          </a:p>
        </p:txBody>
      </p:sp>
    </p:spTree>
    <p:extLst>
      <p:ext uri="{BB962C8B-B14F-4D97-AF65-F5344CB8AC3E}">
        <p14:creationId xmlns:p14="http://schemas.microsoft.com/office/powerpoint/2010/main" val="3903464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22CF1E-3CFF-4045-8729-54EB1DE84641}"/>
              </a:ext>
            </a:extLst>
          </p:cNvPr>
          <p:cNvSpPr>
            <a:spLocks noGrp="1"/>
          </p:cNvSpPr>
          <p:nvPr>
            <p:ph type="title"/>
          </p:nvPr>
        </p:nvSpPr>
        <p:spPr>
          <a:xfrm>
            <a:off x="6319638" y="533400"/>
            <a:ext cx="5562600" cy="1560871"/>
          </a:xfrm>
        </p:spPr>
        <p:txBody>
          <a:bodyPr/>
          <a:lstStyle/>
          <a:p>
            <a:r>
              <a:rPr lang="en-US"/>
              <a:t>About Merkle </a:t>
            </a:r>
            <a:r>
              <a:rPr lang="en-US" err="1"/>
              <a:t>Sokrati</a:t>
            </a:r>
            <a:endParaRPr lang="en-US"/>
          </a:p>
        </p:txBody>
      </p:sp>
      <p:pic>
        <p:nvPicPr>
          <p:cNvPr id="11" name="Picture Placeholder 10" descr="A picture containing text, step, accordion, electric organ&#10;&#10;Description automatically generated">
            <a:extLst>
              <a:ext uri="{FF2B5EF4-FFF2-40B4-BE49-F238E27FC236}">
                <a16:creationId xmlns:a16="http://schemas.microsoft.com/office/drawing/2014/main" id="{EB1362DE-5B1A-694E-8D70-F282114D1D1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rot="5400000">
            <a:off x="682148" y="689769"/>
            <a:ext cx="5349240" cy="5478463"/>
          </a:xfrm>
        </p:spPr>
      </p:pic>
      <p:sp>
        <p:nvSpPr>
          <p:cNvPr id="5" name="Content Placeholder 4">
            <a:extLst>
              <a:ext uri="{FF2B5EF4-FFF2-40B4-BE49-F238E27FC236}">
                <a16:creationId xmlns:a16="http://schemas.microsoft.com/office/drawing/2014/main" id="{79433050-D028-2747-B19F-3BB346386C51}"/>
              </a:ext>
            </a:extLst>
          </p:cNvPr>
          <p:cNvSpPr>
            <a:spLocks noGrp="1"/>
          </p:cNvSpPr>
          <p:nvPr>
            <p:ph sz="quarter" idx="11"/>
          </p:nvPr>
        </p:nvSpPr>
        <p:spPr>
          <a:xfrm>
            <a:off x="6319638" y="2172930"/>
            <a:ext cx="5562600" cy="3846870"/>
          </a:xfrm>
        </p:spPr>
        <p:txBody>
          <a:bodyPr/>
          <a:lstStyle/>
          <a:p>
            <a:pPr marL="0" indent="0">
              <a:lnSpc>
                <a:spcPct val="150000"/>
              </a:lnSpc>
              <a:buNone/>
            </a:pPr>
            <a:r>
              <a:rPr lang="en-US" sz="1200" b="0" i="0" dirty="0">
                <a:effectLst/>
              </a:rPr>
              <a:t>Merkle </a:t>
            </a:r>
            <a:r>
              <a:rPr lang="en-US" sz="1200" b="0" i="0" dirty="0" err="1">
                <a:effectLst/>
              </a:rPr>
              <a:t>Sokrati</a:t>
            </a:r>
            <a:r>
              <a:rPr lang="en-US" sz="1200" b="0" i="0" dirty="0">
                <a:effectLst/>
              </a:rPr>
              <a:t> is a leading technology-enabled, data-driven customer experience management (CXM) company. For over a decade, top Indian brands and leading organizations have partnered with us to build and maximize the value of their customer portfolios. We work with India's largest and fastest-growing </a:t>
            </a:r>
            <a:r>
              <a:rPr lang="en-US" sz="1200" b="0" i="0">
                <a:effectLst/>
              </a:rPr>
              <a:t>brands to </a:t>
            </a:r>
            <a:r>
              <a:rPr lang="en-US" sz="1200" b="0" i="0" dirty="0">
                <a:effectLst/>
              </a:rPr>
              <a:t>build and execute customer-centric business strategies. With more than 1,000 smart, dedicated people, we are still growing extremely fast, with USD hundreds of millions of annual Ad-Spends. Since 2017, Merkle </a:t>
            </a:r>
            <a:r>
              <a:rPr lang="en-US" sz="1200" b="0" i="0" dirty="0" err="1">
                <a:effectLst/>
              </a:rPr>
              <a:t>Sokrati</a:t>
            </a:r>
            <a:r>
              <a:rPr lang="en-US" sz="1200" b="0" i="0" dirty="0">
                <a:effectLst/>
              </a:rPr>
              <a:t> is part of Merkle Inc., and </a:t>
            </a:r>
            <a:r>
              <a:rPr lang="en-US" sz="1200" b="0" i="0" dirty="0" err="1">
                <a:effectLst/>
              </a:rPr>
              <a:t>dentsu</a:t>
            </a:r>
            <a:r>
              <a:rPr lang="en-US" sz="1200" b="0" i="0" dirty="0">
                <a:effectLst/>
              </a:rPr>
              <a:t> international. With best-in-class services and solutions in Media, CRM, and Creative, </a:t>
            </a:r>
            <a:r>
              <a:rPr lang="en-US" sz="1200" b="0" i="0" dirty="0" err="1">
                <a:effectLst/>
              </a:rPr>
              <a:t>dentsu</a:t>
            </a:r>
            <a:r>
              <a:rPr lang="en-US" sz="1200" b="0" i="0" dirty="0">
                <a:effectLst/>
              </a:rPr>
              <a:t> international operates in over 145 markets worldwide with more than 48,000 dedicated specialists.</a:t>
            </a:r>
            <a:endParaRPr lang="en-US" sz="1200" dirty="0"/>
          </a:p>
        </p:txBody>
      </p:sp>
    </p:spTree>
    <p:extLst>
      <p:ext uri="{BB962C8B-B14F-4D97-AF65-F5344CB8AC3E}">
        <p14:creationId xmlns:p14="http://schemas.microsoft.com/office/powerpoint/2010/main" val="75508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05ACFB-43BA-634D-9D0B-91DE81E27703}"/>
              </a:ext>
            </a:extLst>
          </p:cNvPr>
          <p:cNvSpPr txBox="1"/>
          <p:nvPr/>
        </p:nvSpPr>
        <p:spPr>
          <a:xfrm>
            <a:off x="4605629" y="1291043"/>
            <a:ext cx="6477802" cy="326243"/>
          </a:xfrm>
          <a:prstGeom prst="rect">
            <a:avLst/>
          </a:prstGeom>
          <a:noFill/>
        </p:spPr>
        <p:txBody>
          <a:bodyPr wrap="square" lIns="91440" tIns="45720" rIns="91440" bIns="45720" rtlCol="0" anchor="t">
            <a:spAutoFit/>
          </a:bodyPr>
          <a:lstStyle/>
          <a:p>
            <a:pPr>
              <a:lnSpc>
                <a:spcPct val="80000"/>
              </a:lnSpc>
            </a:pPr>
            <a:r>
              <a:rPr lang="en-US" sz="1900">
                <a:solidFill>
                  <a:schemeClr val="tx1">
                    <a:lumMod val="75000"/>
                    <a:lumOff val="25000"/>
                  </a:schemeClr>
                </a:solidFill>
                <a:latin typeface="+mj-lt"/>
                <a:ea typeface="+mj-ea"/>
                <a:cs typeface="+mj-cs"/>
              </a:rPr>
              <a:t>E-A-T in SEO</a:t>
            </a:r>
            <a:endParaRPr lang="en-US">
              <a:solidFill>
                <a:schemeClr val="tx1">
                  <a:lumMod val="75000"/>
                  <a:lumOff val="25000"/>
                </a:schemeClr>
              </a:solidFill>
              <a:ea typeface="+mj-ea"/>
              <a:cs typeface="+mj-cs"/>
            </a:endParaRPr>
          </a:p>
        </p:txBody>
      </p:sp>
      <p:sp>
        <p:nvSpPr>
          <p:cNvPr id="6" name="Rectangle 5">
            <a:extLst>
              <a:ext uri="{FF2B5EF4-FFF2-40B4-BE49-F238E27FC236}">
                <a16:creationId xmlns:a16="http://schemas.microsoft.com/office/drawing/2014/main" id="{9DC967E1-A166-F348-8ABE-8F8CD34E5E7C}"/>
              </a:ext>
            </a:extLst>
          </p:cNvPr>
          <p:cNvSpPr/>
          <p:nvPr/>
        </p:nvSpPr>
        <p:spPr>
          <a:xfrm>
            <a:off x="4707229" y="1804027"/>
            <a:ext cx="2290812" cy="18288"/>
          </a:xfrm>
          <a:prstGeom prst="rect">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roxima Nova" panose="02000506030000020004" pitchFamily="2" charset="0"/>
            </a:endParaRPr>
          </a:p>
        </p:txBody>
      </p:sp>
      <p:sp>
        <p:nvSpPr>
          <p:cNvPr id="7" name="TextBox 6">
            <a:extLst>
              <a:ext uri="{FF2B5EF4-FFF2-40B4-BE49-F238E27FC236}">
                <a16:creationId xmlns:a16="http://schemas.microsoft.com/office/drawing/2014/main" id="{FCAAC962-103F-1344-9A18-DB7B94ECA2A8}"/>
              </a:ext>
            </a:extLst>
          </p:cNvPr>
          <p:cNvSpPr txBox="1"/>
          <p:nvPr/>
        </p:nvSpPr>
        <p:spPr>
          <a:xfrm>
            <a:off x="4605629" y="2118667"/>
            <a:ext cx="6477802" cy="326243"/>
          </a:xfrm>
          <a:prstGeom prst="rect">
            <a:avLst/>
          </a:prstGeom>
          <a:noFill/>
        </p:spPr>
        <p:txBody>
          <a:bodyPr wrap="square" lIns="91440" tIns="45720" rIns="91440" bIns="45720" rtlCol="0" anchor="t">
            <a:spAutoFit/>
          </a:bodyPr>
          <a:lstStyle/>
          <a:p>
            <a:pPr>
              <a:lnSpc>
                <a:spcPct val="80000"/>
              </a:lnSpc>
            </a:pPr>
            <a:r>
              <a:rPr lang="en-US" sz="1900">
                <a:solidFill>
                  <a:schemeClr val="tx1">
                    <a:lumMod val="75000"/>
                    <a:lumOff val="25000"/>
                  </a:schemeClr>
                </a:solidFill>
                <a:latin typeface="+mj-lt"/>
                <a:ea typeface="+mj-ea"/>
                <a:cs typeface="+mj-cs"/>
              </a:rPr>
              <a:t>Importance of E-A-T in SEO</a:t>
            </a:r>
            <a:endParaRPr lang="en-US">
              <a:solidFill>
                <a:schemeClr val="tx1">
                  <a:lumMod val="75000"/>
                  <a:lumOff val="25000"/>
                </a:schemeClr>
              </a:solidFill>
              <a:ea typeface="+mj-ea"/>
              <a:cs typeface="+mj-cs"/>
            </a:endParaRPr>
          </a:p>
        </p:txBody>
      </p:sp>
      <p:sp>
        <p:nvSpPr>
          <p:cNvPr id="8" name="Rectangle 7">
            <a:extLst>
              <a:ext uri="{FF2B5EF4-FFF2-40B4-BE49-F238E27FC236}">
                <a16:creationId xmlns:a16="http://schemas.microsoft.com/office/drawing/2014/main" id="{3D87157C-D6B6-9944-BB74-ECE3B4904B26}"/>
              </a:ext>
            </a:extLst>
          </p:cNvPr>
          <p:cNvSpPr/>
          <p:nvPr/>
        </p:nvSpPr>
        <p:spPr>
          <a:xfrm>
            <a:off x="4735984" y="2730756"/>
            <a:ext cx="2290812" cy="18288"/>
          </a:xfrm>
          <a:prstGeom prst="rect">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roxima Nova" panose="02000506030000020004" pitchFamily="2" charset="0"/>
            </a:endParaRPr>
          </a:p>
        </p:txBody>
      </p:sp>
      <p:sp>
        <p:nvSpPr>
          <p:cNvPr id="9" name="TextBox 8">
            <a:extLst>
              <a:ext uri="{FF2B5EF4-FFF2-40B4-BE49-F238E27FC236}">
                <a16:creationId xmlns:a16="http://schemas.microsoft.com/office/drawing/2014/main" id="{BF2CFB31-E399-FF47-897E-8D74A83A028E}"/>
              </a:ext>
            </a:extLst>
          </p:cNvPr>
          <p:cNvSpPr txBox="1"/>
          <p:nvPr/>
        </p:nvSpPr>
        <p:spPr>
          <a:xfrm>
            <a:off x="4605629" y="3031018"/>
            <a:ext cx="6477802" cy="326243"/>
          </a:xfrm>
          <a:prstGeom prst="rect">
            <a:avLst/>
          </a:prstGeom>
          <a:noFill/>
        </p:spPr>
        <p:txBody>
          <a:bodyPr wrap="square" lIns="91440" tIns="45720" rIns="91440" bIns="45720" rtlCol="0" anchor="t">
            <a:spAutoFit/>
          </a:bodyPr>
          <a:lstStyle/>
          <a:p>
            <a:pPr>
              <a:lnSpc>
                <a:spcPct val="80000"/>
              </a:lnSpc>
            </a:pPr>
            <a:r>
              <a:rPr lang="en-US" sz="1900">
                <a:solidFill>
                  <a:schemeClr val="tx1">
                    <a:lumMod val="75000"/>
                    <a:lumOff val="25000"/>
                  </a:schemeClr>
                </a:solidFill>
                <a:latin typeface="+mj-lt"/>
                <a:ea typeface="+mj-ea"/>
                <a:cs typeface="+mj-cs"/>
              </a:rPr>
              <a:t>Evaluation of E-A-T in SEO</a:t>
            </a:r>
            <a:endParaRPr lang="en-US">
              <a:solidFill>
                <a:schemeClr val="tx1">
                  <a:lumMod val="75000"/>
                  <a:lumOff val="25000"/>
                </a:schemeClr>
              </a:solidFill>
              <a:ea typeface="+mj-ea"/>
              <a:cs typeface="+mj-cs"/>
            </a:endParaRPr>
          </a:p>
        </p:txBody>
      </p:sp>
      <p:grpSp>
        <p:nvGrpSpPr>
          <p:cNvPr id="10" name="Group 9">
            <a:extLst>
              <a:ext uri="{FF2B5EF4-FFF2-40B4-BE49-F238E27FC236}">
                <a16:creationId xmlns:a16="http://schemas.microsoft.com/office/drawing/2014/main" id="{ADDAE0B5-DA19-E34D-936B-201B84B38CC3}"/>
              </a:ext>
            </a:extLst>
          </p:cNvPr>
          <p:cNvGrpSpPr/>
          <p:nvPr/>
        </p:nvGrpSpPr>
        <p:grpSpPr>
          <a:xfrm>
            <a:off x="3143245" y="1290353"/>
            <a:ext cx="812799" cy="762000"/>
            <a:chOff x="21795740" y="5264150"/>
            <a:chExt cx="812799" cy="762000"/>
          </a:xfrm>
          <a:solidFill>
            <a:schemeClr val="accent2"/>
          </a:solidFill>
        </p:grpSpPr>
        <p:sp>
          <p:nvSpPr>
            <p:cNvPr id="11" name="Freeform 10">
              <a:extLst>
                <a:ext uri="{FF2B5EF4-FFF2-40B4-BE49-F238E27FC236}">
                  <a16:creationId xmlns:a16="http://schemas.microsoft.com/office/drawing/2014/main" id="{3B8ABDBE-9083-DB42-8054-F7AFE623FD79}"/>
                </a:ext>
              </a:extLst>
            </p:cNvPr>
            <p:cNvSpPr/>
            <p:nvPr/>
          </p:nvSpPr>
          <p:spPr>
            <a:xfrm>
              <a:off x="22551367" y="5969000"/>
              <a:ext cx="57172" cy="57150"/>
            </a:xfrm>
            <a:custGeom>
              <a:avLst/>
              <a:gdLst>
                <a:gd name="connsiteX0" fmla="*/ 28598 w 57172"/>
                <a:gd name="connsiteY0" fmla="*/ 57150 h 57150"/>
                <a:gd name="connsiteX1" fmla="*/ 57173 w 57172"/>
                <a:gd name="connsiteY1" fmla="*/ 28575 h 57150"/>
                <a:gd name="connsiteX2" fmla="*/ 28598 w 57172"/>
                <a:gd name="connsiteY2" fmla="*/ 0 h 57150"/>
                <a:gd name="connsiteX3" fmla="*/ 23 w 57172"/>
                <a:gd name="connsiteY3" fmla="*/ 28575 h 57150"/>
                <a:gd name="connsiteX4" fmla="*/ 28598 w 57172"/>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2" h="57150">
                  <a:moveTo>
                    <a:pt x="28598" y="57150"/>
                  </a:moveTo>
                  <a:cubicBezTo>
                    <a:pt x="44473" y="57150"/>
                    <a:pt x="57173" y="44450"/>
                    <a:pt x="57173" y="28575"/>
                  </a:cubicBezTo>
                  <a:cubicBezTo>
                    <a:pt x="57173" y="12700"/>
                    <a:pt x="44473" y="0"/>
                    <a:pt x="28598" y="0"/>
                  </a:cubicBezTo>
                  <a:cubicBezTo>
                    <a:pt x="12723" y="0"/>
                    <a:pt x="23" y="12700"/>
                    <a:pt x="23" y="28575"/>
                  </a:cubicBezTo>
                  <a:cubicBezTo>
                    <a:pt x="-612" y="44450"/>
                    <a:pt x="12088" y="57150"/>
                    <a:pt x="28598"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2" name="Freeform 11">
              <a:extLst>
                <a:ext uri="{FF2B5EF4-FFF2-40B4-BE49-F238E27FC236}">
                  <a16:creationId xmlns:a16="http://schemas.microsoft.com/office/drawing/2014/main" id="{01AC5131-D711-DA42-BE15-25DAD5F80DF2}"/>
                </a:ext>
              </a:extLst>
            </p:cNvPr>
            <p:cNvSpPr/>
            <p:nvPr/>
          </p:nvSpPr>
          <p:spPr>
            <a:xfrm>
              <a:off x="22400873" y="5969000"/>
              <a:ext cx="57806" cy="57150"/>
            </a:xfrm>
            <a:custGeom>
              <a:avLst/>
              <a:gdLst>
                <a:gd name="connsiteX0" fmla="*/ 28597 w 57806"/>
                <a:gd name="connsiteY0" fmla="*/ 57150 h 57150"/>
                <a:gd name="connsiteX1" fmla="*/ 57807 w 57806"/>
                <a:gd name="connsiteY1" fmla="*/ 28575 h 57150"/>
                <a:gd name="connsiteX2" fmla="*/ 28597 w 57806"/>
                <a:gd name="connsiteY2" fmla="*/ 0 h 57150"/>
                <a:gd name="connsiteX3" fmla="*/ 22 w 57806"/>
                <a:gd name="connsiteY3" fmla="*/ 28575 h 57150"/>
                <a:gd name="connsiteX4" fmla="*/ 28597 w 57806"/>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6" h="57150">
                  <a:moveTo>
                    <a:pt x="28597" y="57150"/>
                  </a:moveTo>
                  <a:cubicBezTo>
                    <a:pt x="44472" y="57150"/>
                    <a:pt x="57807" y="44450"/>
                    <a:pt x="57807" y="28575"/>
                  </a:cubicBezTo>
                  <a:cubicBezTo>
                    <a:pt x="57807" y="12700"/>
                    <a:pt x="45107" y="0"/>
                    <a:pt x="28597" y="0"/>
                  </a:cubicBezTo>
                  <a:cubicBezTo>
                    <a:pt x="12722" y="0"/>
                    <a:pt x="22" y="12700"/>
                    <a:pt x="22" y="28575"/>
                  </a:cubicBezTo>
                  <a:cubicBezTo>
                    <a:pt x="-614" y="44450"/>
                    <a:pt x="12722" y="57150"/>
                    <a:pt x="28597"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3" name="Freeform 12">
              <a:extLst>
                <a:ext uri="{FF2B5EF4-FFF2-40B4-BE49-F238E27FC236}">
                  <a16:creationId xmlns:a16="http://schemas.microsoft.com/office/drawing/2014/main" id="{D1FB4D74-9293-6342-9B70-D7CDEC27ECD5}"/>
                </a:ext>
              </a:extLst>
            </p:cNvPr>
            <p:cNvSpPr/>
            <p:nvPr/>
          </p:nvSpPr>
          <p:spPr>
            <a:xfrm>
              <a:off x="21946870" y="5969000"/>
              <a:ext cx="57150" cy="57150"/>
            </a:xfrm>
            <a:custGeom>
              <a:avLst/>
              <a:gdLst>
                <a:gd name="connsiteX0" fmla="*/ 28575 w 57150"/>
                <a:gd name="connsiteY0" fmla="*/ 57150 h 57150"/>
                <a:gd name="connsiteX1" fmla="*/ 57150 w 57150"/>
                <a:gd name="connsiteY1" fmla="*/ 28575 h 57150"/>
                <a:gd name="connsiteX2" fmla="*/ 28575 w 57150"/>
                <a:gd name="connsiteY2" fmla="*/ 0 h 57150"/>
                <a:gd name="connsiteX3" fmla="*/ 0 w 57150"/>
                <a:gd name="connsiteY3" fmla="*/ 28575 h 57150"/>
                <a:gd name="connsiteX4" fmla="*/ 28575 w 571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8575" y="57150"/>
                  </a:moveTo>
                  <a:cubicBezTo>
                    <a:pt x="44450" y="57150"/>
                    <a:pt x="57150" y="44450"/>
                    <a:pt x="57150" y="28575"/>
                  </a:cubicBezTo>
                  <a:cubicBezTo>
                    <a:pt x="57150" y="12700"/>
                    <a:pt x="44450" y="0"/>
                    <a:pt x="28575" y="0"/>
                  </a:cubicBezTo>
                  <a:cubicBezTo>
                    <a:pt x="12700" y="0"/>
                    <a:pt x="0" y="12700"/>
                    <a:pt x="0" y="28575"/>
                  </a:cubicBezTo>
                  <a:cubicBezTo>
                    <a:pt x="0" y="44450"/>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4" name="Freeform 13">
              <a:extLst>
                <a:ext uri="{FF2B5EF4-FFF2-40B4-BE49-F238E27FC236}">
                  <a16:creationId xmlns:a16="http://schemas.microsoft.com/office/drawing/2014/main" id="{FBDB016A-B1BE-6545-BEF1-AC678609552D}"/>
                </a:ext>
              </a:extLst>
            </p:cNvPr>
            <p:cNvSpPr/>
            <p:nvPr/>
          </p:nvSpPr>
          <p:spPr>
            <a:xfrm>
              <a:off x="21795740" y="5969000"/>
              <a:ext cx="57150" cy="57150"/>
            </a:xfrm>
            <a:custGeom>
              <a:avLst/>
              <a:gdLst>
                <a:gd name="connsiteX0" fmla="*/ 28575 w 57150"/>
                <a:gd name="connsiteY0" fmla="*/ 57150 h 57150"/>
                <a:gd name="connsiteX1" fmla="*/ 57150 w 57150"/>
                <a:gd name="connsiteY1" fmla="*/ 28575 h 57150"/>
                <a:gd name="connsiteX2" fmla="*/ 28575 w 57150"/>
                <a:gd name="connsiteY2" fmla="*/ 0 h 57150"/>
                <a:gd name="connsiteX3" fmla="*/ 0 w 57150"/>
                <a:gd name="connsiteY3" fmla="*/ 28575 h 57150"/>
                <a:gd name="connsiteX4" fmla="*/ 28575 w 571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8575" y="57150"/>
                  </a:moveTo>
                  <a:cubicBezTo>
                    <a:pt x="44450" y="57150"/>
                    <a:pt x="57150" y="44450"/>
                    <a:pt x="57150" y="28575"/>
                  </a:cubicBezTo>
                  <a:cubicBezTo>
                    <a:pt x="57150" y="12700"/>
                    <a:pt x="44450" y="0"/>
                    <a:pt x="28575" y="0"/>
                  </a:cubicBezTo>
                  <a:cubicBezTo>
                    <a:pt x="12700" y="0"/>
                    <a:pt x="0" y="12700"/>
                    <a:pt x="0" y="28575"/>
                  </a:cubicBezTo>
                  <a:cubicBezTo>
                    <a:pt x="0" y="44450"/>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5" name="Freeform 14">
              <a:extLst>
                <a:ext uri="{FF2B5EF4-FFF2-40B4-BE49-F238E27FC236}">
                  <a16:creationId xmlns:a16="http://schemas.microsoft.com/office/drawing/2014/main" id="{12CC525D-1D91-864F-82D3-58646CCED96A}"/>
                </a:ext>
              </a:extLst>
            </p:cNvPr>
            <p:cNvSpPr/>
            <p:nvPr/>
          </p:nvSpPr>
          <p:spPr>
            <a:xfrm>
              <a:off x="22551367" y="5264150"/>
              <a:ext cx="57172" cy="57150"/>
            </a:xfrm>
            <a:custGeom>
              <a:avLst/>
              <a:gdLst>
                <a:gd name="connsiteX0" fmla="*/ 28598 w 57172"/>
                <a:gd name="connsiteY0" fmla="*/ 57150 h 57150"/>
                <a:gd name="connsiteX1" fmla="*/ 57173 w 57172"/>
                <a:gd name="connsiteY1" fmla="*/ 28575 h 57150"/>
                <a:gd name="connsiteX2" fmla="*/ 28598 w 57172"/>
                <a:gd name="connsiteY2" fmla="*/ 0 h 57150"/>
                <a:gd name="connsiteX3" fmla="*/ 23 w 57172"/>
                <a:gd name="connsiteY3" fmla="*/ 28575 h 57150"/>
                <a:gd name="connsiteX4" fmla="*/ 28598 w 57172"/>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2" h="57150">
                  <a:moveTo>
                    <a:pt x="28598" y="57150"/>
                  </a:moveTo>
                  <a:cubicBezTo>
                    <a:pt x="44473" y="57150"/>
                    <a:pt x="57173" y="44450"/>
                    <a:pt x="57173" y="28575"/>
                  </a:cubicBezTo>
                  <a:cubicBezTo>
                    <a:pt x="57173" y="12700"/>
                    <a:pt x="44473" y="0"/>
                    <a:pt x="28598" y="0"/>
                  </a:cubicBezTo>
                  <a:cubicBezTo>
                    <a:pt x="12723" y="0"/>
                    <a:pt x="23" y="12700"/>
                    <a:pt x="23" y="28575"/>
                  </a:cubicBezTo>
                  <a:cubicBezTo>
                    <a:pt x="-612" y="44450"/>
                    <a:pt x="12088" y="57150"/>
                    <a:pt x="28598"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6" name="Freeform 15">
              <a:extLst>
                <a:ext uri="{FF2B5EF4-FFF2-40B4-BE49-F238E27FC236}">
                  <a16:creationId xmlns:a16="http://schemas.microsoft.com/office/drawing/2014/main" id="{EA62280B-9A5C-1544-9FB3-067327974198}"/>
                </a:ext>
              </a:extLst>
            </p:cNvPr>
            <p:cNvSpPr/>
            <p:nvPr/>
          </p:nvSpPr>
          <p:spPr>
            <a:xfrm>
              <a:off x="22430083" y="5264150"/>
              <a:ext cx="57806" cy="57150"/>
            </a:xfrm>
            <a:custGeom>
              <a:avLst/>
              <a:gdLst>
                <a:gd name="connsiteX0" fmla="*/ 28597 w 57806"/>
                <a:gd name="connsiteY0" fmla="*/ 57150 h 57150"/>
                <a:gd name="connsiteX1" fmla="*/ 57807 w 57806"/>
                <a:gd name="connsiteY1" fmla="*/ 28575 h 57150"/>
                <a:gd name="connsiteX2" fmla="*/ 28597 w 57806"/>
                <a:gd name="connsiteY2" fmla="*/ 0 h 57150"/>
                <a:gd name="connsiteX3" fmla="*/ 22 w 57806"/>
                <a:gd name="connsiteY3" fmla="*/ 28575 h 57150"/>
                <a:gd name="connsiteX4" fmla="*/ 28597 w 57806"/>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6" h="57150">
                  <a:moveTo>
                    <a:pt x="28597" y="57150"/>
                  </a:moveTo>
                  <a:cubicBezTo>
                    <a:pt x="44472" y="57150"/>
                    <a:pt x="57807" y="44450"/>
                    <a:pt x="57807" y="28575"/>
                  </a:cubicBezTo>
                  <a:cubicBezTo>
                    <a:pt x="57807" y="12700"/>
                    <a:pt x="45107" y="0"/>
                    <a:pt x="28597" y="0"/>
                  </a:cubicBezTo>
                  <a:cubicBezTo>
                    <a:pt x="12087" y="0"/>
                    <a:pt x="22" y="12700"/>
                    <a:pt x="22" y="28575"/>
                  </a:cubicBezTo>
                  <a:cubicBezTo>
                    <a:pt x="-613" y="44450"/>
                    <a:pt x="12722" y="57150"/>
                    <a:pt x="28597"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7" name="Freeform 16">
              <a:extLst>
                <a:ext uri="{FF2B5EF4-FFF2-40B4-BE49-F238E27FC236}">
                  <a16:creationId xmlns:a16="http://schemas.microsoft.com/office/drawing/2014/main" id="{79218B7B-1C35-6640-BF07-5A2ACD1E8D83}"/>
                </a:ext>
              </a:extLst>
            </p:cNvPr>
            <p:cNvSpPr/>
            <p:nvPr/>
          </p:nvSpPr>
          <p:spPr>
            <a:xfrm>
              <a:off x="21917659" y="5264150"/>
              <a:ext cx="57785" cy="57150"/>
            </a:xfrm>
            <a:custGeom>
              <a:avLst/>
              <a:gdLst>
                <a:gd name="connsiteX0" fmla="*/ 28575 w 57785"/>
                <a:gd name="connsiteY0" fmla="*/ 57150 h 57150"/>
                <a:gd name="connsiteX1" fmla="*/ 57786 w 57785"/>
                <a:gd name="connsiteY1" fmla="*/ 28575 h 57150"/>
                <a:gd name="connsiteX2" fmla="*/ 28575 w 57785"/>
                <a:gd name="connsiteY2" fmla="*/ 0 h 57150"/>
                <a:gd name="connsiteX3" fmla="*/ 0 w 57785"/>
                <a:gd name="connsiteY3" fmla="*/ 28575 h 57150"/>
                <a:gd name="connsiteX4" fmla="*/ 28575 w 57785"/>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5" h="57150">
                  <a:moveTo>
                    <a:pt x="28575" y="57150"/>
                  </a:moveTo>
                  <a:cubicBezTo>
                    <a:pt x="44450" y="57150"/>
                    <a:pt x="57786" y="44450"/>
                    <a:pt x="57786" y="28575"/>
                  </a:cubicBezTo>
                  <a:cubicBezTo>
                    <a:pt x="57786" y="12700"/>
                    <a:pt x="45086" y="0"/>
                    <a:pt x="28575" y="0"/>
                  </a:cubicBezTo>
                  <a:cubicBezTo>
                    <a:pt x="12700" y="0"/>
                    <a:pt x="0" y="12700"/>
                    <a:pt x="0" y="28575"/>
                  </a:cubicBezTo>
                  <a:cubicBezTo>
                    <a:pt x="0" y="44450"/>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8" name="Freeform 17">
              <a:extLst>
                <a:ext uri="{FF2B5EF4-FFF2-40B4-BE49-F238E27FC236}">
                  <a16:creationId xmlns:a16="http://schemas.microsoft.com/office/drawing/2014/main" id="{0606D15F-851E-0C49-8606-5C8067E05FB0}"/>
                </a:ext>
              </a:extLst>
            </p:cNvPr>
            <p:cNvSpPr/>
            <p:nvPr/>
          </p:nvSpPr>
          <p:spPr>
            <a:xfrm>
              <a:off x="21795740" y="5264150"/>
              <a:ext cx="57150" cy="57150"/>
            </a:xfrm>
            <a:custGeom>
              <a:avLst/>
              <a:gdLst>
                <a:gd name="connsiteX0" fmla="*/ 28575 w 57150"/>
                <a:gd name="connsiteY0" fmla="*/ 57150 h 57150"/>
                <a:gd name="connsiteX1" fmla="*/ 57150 w 57150"/>
                <a:gd name="connsiteY1" fmla="*/ 28575 h 57150"/>
                <a:gd name="connsiteX2" fmla="*/ 28575 w 57150"/>
                <a:gd name="connsiteY2" fmla="*/ 0 h 57150"/>
                <a:gd name="connsiteX3" fmla="*/ 0 w 57150"/>
                <a:gd name="connsiteY3" fmla="*/ 28575 h 57150"/>
                <a:gd name="connsiteX4" fmla="*/ 28575 w 571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8575" y="57150"/>
                  </a:moveTo>
                  <a:cubicBezTo>
                    <a:pt x="44450" y="57150"/>
                    <a:pt x="57150" y="44450"/>
                    <a:pt x="57150" y="28575"/>
                  </a:cubicBezTo>
                  <a:cubicBezTo>
                    <a:pt x="57150" y="12700"/>
                    <a:pt x="44450" y="0"/>
                    <a:pt x="28575" y="0"/>
                  </a:cubicBezTo>
                  <a:cubicBezTo>
                    <a:pt x="12700" y="0"/>
                    <a:pt x="0" y="12700"/>
                    <a:pt x="0" y="28575"/>
                  </a:cubicBezTo>
                  <a:cubicBezTo>
                    <a:pt x="0" y="44450"/>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19" name="Freeform 18">
              <a:extLst>
                <a:ext uri="{FF2B5EF4-FFF2-40B4-BE49-F238E27FC236}">
                  <a16:creationId xmlns:a16="http://schemas.microsoft.com/office/drawing/2014/main" id="{84D70EDA-0EA5-A94D-A9C3-A2D5D039CF8B}"/>
                </a:ext>
              </a:extLst>
            </p:cNvPr>
            <p:cNvSpPr/>
            <p:nvPr/>
          </p:nvSpPr>
          <p:spPr>
            <a:xfrm>
              <a:off x="22175470" y="5879465"/>
              <a:ext cx="57784" cy="57150"/>
            </a:xfrm>
            <a:custGeom>
              <a:avLst/>
              <a:gdLst>
                <a:gd name="connsiteX0" fmla="*/ 28575 w 57784"/>
                <a:gd name="connsiteY0" fmla="*/ 57150 h 57150"/>
                <a:gd name="connsiteX1" fmla="*/ 57785 w 57784"/>
                <a:gd name="connsiteY1" fmla="*/ 28575 h 57150"/>
                <a:gd name="connsiteX2" fmla="*/ 28575 w 57784"/>
                <a:gd name="connsiteY2" fmla="*/ 0 h 57150"/>
                <a:gd name="connsiteX3" fmla="*/ 0 w 57784"/>
                <a:gd name="connsiteY3" fmla="*/ 28575 h 57150"/>
                <a:gd name="connsiteX4" fmla="*/ 28575 w 57784"/>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4" h="57150">
                  <a:moveTo>
                    <a:pt x="28575" y="57150"/>
                  </a:moveTo>
                  <a:cubicBezTo>
                    <a:pt x="44450" y="57150"/>
                    <a:pt x="57785" y="44450"/>
                    <a:pt x="57785" y="28575"/>
                  </a:cubicBezTo>
                  <a:cubicBezTo>
                    <a:pt x="57785" y="12700"/>
                    <a:pt x="45085" y="0"/>
                    <a:pt x="28575" y="0"/>
                  </a:cubicBezTo>
                  <a:cubicBezTo>
                    <a:pt x="12700" y="0"/>
                    <a:pt x="0" y="12700"/>
                    <a:pt x="0" y="28575"/>
                  </a:cubicBezTo>
                  <a:cubicBezTo>
                    <a:pt x="0" y="43815"/>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0" name="Freeform 19">
              <a:extLst>
                <a:ext uri="{FF2B5EF4-FFF2-40B4-BE49-F238E27FC236}">
                  <a16:creationId xmlns:a16="http://schemas.microsoft.com/office/drawing/2014/main" id="{A0A0D8E5-6DF2-2641-ABBB-9CEE4A8AB9BF}"/>
                </a:ext>
              </a:extLst>
            </p:cNvPr>
            <p:cNvSpPr/>
            <p:nvPr/>
          </p:nvSpPr>
          <p:spPr>
            <a:xfrm>
              <a:off x="22175470" y="5632450"/>
              <a:ext cx="57784" cy="57150"/>
            </a:xfrm>
            <a:custGeom>
              <a:avLst/>
              <a:gdLst>
                <a:gd name="connsiteX0" fmla="*/ 28575 w 57784"/>
                <a:gd name="connsiteY0" fmla="*/ 57150 h 57150"/>
                <a:gd name="connsiteX1" fmla="*/ 57785 w 57784"/>
                <a:gd name="connsiteY1" fmla="*/ 28575 h 57150"/>
                <a:gd name="connsiteX2" fmla="*/ 28575 w 57784"/>
                <a:gd name="connsiteY2" fmla="*/ 0 h 57150"/>
                <a:gd name="connsiteX3" fmla="*/ 0 w 57784"/>
                <a:gd name="connsiteY3" fmla="*/ 28575 h 57150"/>
                <a:gd name="connsiteX4" fmla="*/ 28575 w 57784"/>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4" h="57150">
                  <a:moveTo>
                    <a:pt x="28575" y="57150"/>
                  </a:moveTo>
                  <a:cubicBezTo>
                    <a:pt x="44450" y="57150"/>
                    <a:pt x="57785" y="44450"/>
                    <a:pt x="57785" y="28575"/>
                  </a:cubicBezTo>
                  <a:cubicBezTo>
                    <a:pt x="57785" y="12700"/>
                    <a:pt x="45085" y="0"/>
                    <a:pt x="28575" y="0"/>
                  </a:cubicBezTo>
                  <a:cubicBezTo>
                    <a:pt x="12700" y="0"/>
                    <a:pt x="0" y="12700"/>
                    <a:pt x="0" y="28575"/>
                  </a:cubicBezTo>
                  <a:cubicBezTo>
                    <a:pt x="0" y="44450"/>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1" name="Freeform 20">
              <a:extLst>
                <a:ext uri="{FF2B5EF4-FFF2-40B4-BE49-F238E27FC236}">
                  <a16:creationId xmlns:a16="http://schemas.microsoft.com/office/drawing/2014/main" id="{EFC997BD-CE44-A941-8559-18504EC55036}"/>
                </a:ext>
              </a:extLst>
            </p:cNvPr>
            <p:cNvSpPr/>
            <p:nvPr/>
          </p:nvSpPr>
          <p:spPr>
            <a:xfrm>
              <a:off x="21946870" y="5550534"/>
              <a:ext cx="57150" cy="57150"/>
            </a:xfrm>
            <a:custGeom>
              <a:avLst/>
              <a:gdLst>
                <a:gd name="connsiteX0" fmla="*/ 28575 w 57150"/>
                <a:gd name="connsiteY0" fmla="*/ 57150 h 57150"/>
                <a:gd name="connsiteX1" fmla="*/ 57150 w 57150"/>
                <a:gd name="connsiteY1" fmla="*/ 28575 h 57150"/>
                <a:gd name="connsiteX2" fmla="*/ 28575 w 57150"/>
                <a:gd name="connsiteY2" fmla="*/ 0 h 57150"/>
                <a:gd name="connsiteX3" fmla="*/ 0 w 57150"/>
                <a:gd name="connsiteY3" fmla="*/ 28575 h 57150"/>
                <a:gd name="connsiteX4" fmla="*/ 28575 w 571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8575" y="57150"/>
                  </a:moveTo>
                  <a:cubicBezTo>
                    <a:pt x="44450" y="57150"/>
                    <a:pt x="57150" y="44450"/>
                    <a:pt x="57150" y="28575"/>
                  </a:cubicBezTo>
                  <a:cubicBezTo>
                    <a:pt x="57150" y="12700"/>
                    <a:pt x="44450" y="0"/>
                    <a:pt x="28575" y="0"/>
                  </a:cubicBezTo>
                  <a:cubicBezTo>
                    <a:pt x="12700" y="0"/>
                    <a:pt x="0" y="12700"/>
                    <a:pt x="0" y="28575"/>
                  </a:cubicBezTo>
                  <a:cubicBezTo>
                    <a:pt x="0" y="43815"/>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2" name="Freeform 21">
              <a:extLst>
                <a:ext uri="{FF2B5EF4-FFF2-40B4-BE49-F238E27FC236}">
                  <a16:creationId xmlns:a16="http://schemas.microsoft.com/office/drawing/2014/main" id="{BC6DD631-32F5-DE40-A128-FB4B2E292E01}"/>
                </a:ext>
              </a:extLst>
            </p:cNvPr>
            <p:cNvSpPr/>
            <p:nvPr/>
          </p:nvSpPr>
          <p:spPr>
            <a:xfrm>
              <a:off x="22399624" y="5550534"/>
              <a:ext cx="57784" cy="57150"/>
            </a:xfrm>
            <a:custGeom>
              <a:avLst/>
              <a:gdLst>
                <a:gd name="connsiteX0" fmla="*/ 28575 w 57784"/>
                <a:gd name="connsiteY0" fmla="*/ 57150 h 57150"/>
                <a:gd name="connsiteX1" fmla="*/ 57785 w 57784"/>
                <a:gd name="connsiteY1" fmla="*/ 28575 h 57150"/>
                <a:gd name="connsiteX2" fmla="*/ 28575 w 57784"/>
                <a:gd name="connsiteY2" fmla="*/ 0 h 57150"/>
                <a:gd name="connsiteX3" fmla="*/ 0 w 57784"/>
                <a:gd name="connsiteY3" fmla="*/ 28575 h 57150"/>
                <a:gd name="connsiteX4" fmla="*/ 28575 w 57784"/>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4" h="57150">
                  <a:moveTo>
                    <a:pt x="28575" y="57150"/>
                  </a:moveTo>
                  <a:cubicBezTo>
                    <a:pt x="44450" y="57150"/>
                    <a:pt x="57785" y="44450"/>
                    <a:pt x="57785" y="28575"/>
                  </a:cubicBezTo>
                  <a:cubicBezTo>
                    <a:pt x="57785" y="12700"/>
                    <a:pt x="45085" y="0"/>
                    <a:pt x="28575" y="0"/>
                  </a:cubicBezTo>
                  <a:cubicBezTo>
                    <a:pt x="12700" y="0"/>
                    <a:pt x="0" y="12700"/>
                    <a:pt x="0" y="28575"/>
                  </a:cubicBezTo>
                  <a:cubicBezTo>
                    <a:pt x="0" y="43815"/>
                    <a:pt x="12700" y="57150"/>
                    <a:pt x="28575" y="57150"/>
                  </a:cubicBez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3" name="Freeform 22">
              <a:extLst>
                <a:ext uri="{FF2B5EF4-FFF2-40B4-BE49-F238E27FC236}">
                  <a16:creationId xmlns:a16="http://schemas.microsoft.com/office/drawing/2014/main" id="{88F931E6-3A31-FF48-8527-AE7CB5B104BB}"/>
                </a:ext>
              </a:extLst>
            </p:cNvPr>
            <p:cNvSpPr/>
            <p:nvPr/>
          </p:nvSpPr>
          <p:spPr>
            <a:xfrm>
              <a:off x="21812249" y="5280025"/>
              <a:ext cx="779828" cy="730250"/>
            </a:xfrm>
            <a:custGeom>
              <a:avLst/>
              <a:gdLst>
                <a:gd name="connsiteX0" fmla="*/ 767715 w 779828"/>
                <a:gd name="connsiteY0" fmla="*/ 730250 h 730250"/>
                <a:gd name="connsiteX1" fmla="*/ 616585 w 779828"/>
                <a:gd name="connsiteY1" fmla="*/ 730250 h 730250"/>
                <a:gd name="connsiteX2" fmla="*/ 603885 w 779828"/>
                <a:gd name="connsiteY2" fmla="*/ 717550 h 730250"/>
                <a:gd name="connsiteX3" fmla="*/ 603885 w 779828"/>
                <a:gd name="connsiteY3" fmla="*/ 339725 h 730250"/>
                <a:gd name="connsiteX4" fmla="*/ 402590 w 779828"/>
                <a:gd name="connsiteY4" fmla="*/ 635000 h 730250"/>
                <a:gd name="connsiteX5" fmla="*/ 392430 w 779828"/>
                <a:gd name="connsiteY5" fmla="*/ 640715 h 730250"/>
                <a:gd name="connsiteX6" fmla="*/ 392430 w 779828"/>
                <a:gd name="connsiteY6" fmla="*/ 640715 h 730250"/>
                <a:gd name="connsiteX7" fmla="*/ 382270 w 779828"/>
                <a:gd name="connsiteY7" fmla="*/ 635000 h 730250"/>
                <a:gd name="connsiteX8" fmla="*/ 176530 w 779828"/>
                <a:gd name="connsiteY8" fmla="*/ 339090 h 730250"/>
                <a:gd name="connsiteX9" fmla="*/ 176530 w 779828"/>
                <a:gd name="connsiteY9" fmla="*/ 717550 h 730250"/>
                <a:gd name="connsiteX10" fmla="*/ 163830 w 779828"/>
                <a:gd name="connsiteY10" fmla="*/ 730250 h 730250"/>
                <a:gd name="connsiteX11" fmla="*/ 12700 w 779828"/>
                <a:gd name="connsiteY11" fmla="*/ 730250 h 730250"/>
                <a:gd name="connsiteX12" fmla="*/ 0 w 779828"/>
                <a:gd name="connsiteY12" fmla="*/ 717550 h 730250"/>
                <a:gd name="connsiteX13" fmla="*/ 0 w 779828"/>
                <a:gd name="connsiteY13" fmla="*/ 12700 h 730250"/>
                <a:gd name="connsiteX14" fmla="*/ 12700 w 779828"/>
                <a:gd name="connsiteY14" fmla="*/ 0 h 730250"/>
                <a:gd name="connsiteX15" fmla="*/ 133985 w 779828"/>
                <a:gd name="connsiteY15" fmla="*/ 0 h 730250"/>
                <a:gd name="connsiteX16" fmla="*/ 144145 w 779828"/>
                <a:gd name="connsiteY16" fmla="*/ 5715 h 730250"/>
                <a:gd name="connsiteX17" fmla="*/ 390525 w 779828"/>
                <a:gd name="connsiteY17" fmla="*/ 358775 h 730250"/>
                <a:gd name="connsiteX18" fmla="*/ 636270 w 779828"/>
                <a:gd name="connsiteY18" fmla="*/ 5715 h 730250"/>
                <a:gd name="connsiteX19" fmla="*/ 646430 w 779828"/>
                <a:gd name="connsiteY19" fmla="*/ 0 h 730250"/>
                <a:gd name="connsiteX20" fmla="*/ 767080 w 779828"/>
                <a:gd name="connsiteY20" fmla="*/ 0 h 730250"/>
                <a:gd name="connsiteX21" fmla="*/ 779780 w 779828"/>
                <a:gd name="connsiteY21" fmla="*/ 12700 h 730250"/>
                <a:gd name="connsiteX22" fmla="*/ 779780 w 779828"/>
                <a:gd name="connsiteY22" fmla="*/ 717550 h 730250"/>
                <a:gd name="connsiteX23" fmla="*/ 767715 w 779828"/>
                <a:gd name="connsiteY23" fmla="*/ 730250 h 730250"/>
                <a:gd name="connsiteX24" fmla="*/ 629285 w 779828"/>
                <a:gd name="connsiteY24" fmla="*/ 704850 h 730250"/>
                <a:gd name="connsiteX25" fmla="*/ 755015 w 779828"/>
                <a:gd name="connsiteY25" fmla="*/ 704850 h 730250"/>
                <a:gd name="connsiteX26" fmla="*/ 755015 w 779828"/>
                <a:gd name="connsiteY26" fmla="*/ 25400 h 730250"/>
                <a:gd name="connsiteX27" fmla="*/ 653415 w 779828"/>
                <a:gd name="connsiteY27" fmla="*/ 25400 h 730250"/>
                <a:gd name="connsiteX28" fmla="*/ 400685 w 779828"/>
                <a:gd name="connsiteY28" fmla="*/ 387985 h 730250"/>
                <a:gd name="connsiteX29" fmla="*/ 390525 w 779828"/>
                <a:gd name="connsiteY29" fmla="*/ 393700 h 730250"/>
                <a:gd name="connsiteX30" fmla="*/ 380365 w 779828"/>
                <a:gd name="connsiteY30" fmla="*/ 387985 h 730250"/>
                <a:gd name="connsiteX31" fmla="*/ 127635 w 779828"/>
                <a:gd name="connsiteY31" fmla="*/ 25400 h 730250"/>
                <a:gd name="connsiteX32" fmla="*/ 26035 w 779828"/>
                <a:gd name="connsiteY32" fmla="*/ 25400 h 730250"/>
                <a:gd name="connsiteX33" fmla="*/ 26035 w 779828"/>
                <a:gd name="connsiteY33" fmla="*/ 704850 h 730250"/>
                <a:gd name="connsiteX34" fmla="*/ 151765 w 779828"/>
                <a:gd name="connsiteY34" fmla="*/ 704850 h 730250"/>
                <a:gd name="connsiteX35" fmla="*/ 151765 w 779828"/>
                <a:gd name="connsiteY35" fmla="*/ 299085 h 730250"/>
                <a:gd name="connsiteX36" fmla="*/ 160655 w 779828"/>
                <a:gd name="connsiteY36" fmla="*/ 287020 h 730250"/>
                <a:gd name="connsiteX37" fmla="*/ 174625 w 779828"/>
                <a:gd name="connsiteY37" fmla="*/ 292100 h 730250"/>
                <a:gd name="connsiteX38" fmla="*/ 393065 w 779828"/>
                <a:gd name="connsiteY38" fmla="*/ 605790 h 730250"/>
                <a:gd name="connsiteX39" fmla="*/ 607060 w 779828"/>
                <a:gd name="connsiteY39" fmla="*/ 292100 h 730250"/>
                <a:gd name="connsiteX40" fmla="*/ 621030 w 779828"/>
                <a:gd name="connsiteY40" fmla="*/ 287020 h 730250"/>
                <a:gd name="connsiteX41" fmla="*/ 629920 w 779828"/>
                <a:gd name="connsiteY41" fmla="*/ 299085 h 730250"/>
                <a:gd name="connsiteX42" fmla="*/ 629920 w 779828"/>
                <a:gd name="connsiteY42" fmla="*/ 704850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9828" h="730250">
                  <a:moveTo>
                    <a:pt x="767715" y="730250"/>
                  </a:moveTo>
                  <a:lnTo>
                    <a:pt x="616585" y="730250"/>
                  </a:lnTo>
                  <a:cubicBezTo>
                    <a:pt x="609600" y="730250"/>
                    <a:pt x="603885" y="724535"/>
                    <a:pt x="603885" y="717550"/>
                  </a:cubicBezTo>
                  <a:lnTo>
                    <a:pt x="603885" y="339725"/>
                  </a:lnTo>
                  <a:lnTo>
                    <a:pt x="402590" y="635000"/>
                  </a:lnTo>
                  <a:cubicBezTo>
                    <a:pt x="400050" y="638175"/>
                    <a:pt x="396240" y="640715"/>
                    <a:pt x="392430" y="640715"/>
                  </a:cubicBezTo>
                  <a:cubicBezTo>
                    <a:pt x="392430" y="640715"/>
                    <a:pt x="392430" y="640715"/>
                    <a:pt x="392430" y="640715"/>
                  </a:cubicBezTo>
                  <a:cubicBezTo>
                    <a:pt x="387985" y="640715"/>
                    <a:pt x="384175" y="638810"/>
                    <a:pt x="382270" y="635000"/>
                  </a:cubicBezTo>
                  <a:lnTo>
                    <a:pt x="176530" y="339090"/>
                  </a:lnTo>
                  <a:lnTo>
                    <a:pt x="176530" y="717550"/>
                  </a:lnTo>
                  <a:cubicBezTo>
                    <a:pt x="176530" y="724535"/>
                    <a:pt x="170815" y="730250"/>
                    <a:pt x="163830" y="730250"/>
                  </a:cubicBezTo>
                  <a:lnTo>
                    <a:pt x="12700" y="730250"/>
                  </a:lnTo>
                  <a:cubicBezTo>
                    <a:pt x="5715" y="730250"/>
                    <a:pt x="0" y="724535"/>
                    <a:pt x="0" y="717550"/>
                  </a:cubicBezTo>
                  <a:lnTo>
                    <a:pt x="0" y="12700"/>
                  </a:lnTo>
                  <a:cubicBezTo>
                    <a:pt x="0" y="5715"/>
                    <a:pt x="5715" y="0"/>
                    <a:pt x="12700" y="0"/>
                  </a:cubicBezTo>
                  <a:lnTo>
                    <a:pt x="133985" y="0"/>
                  </a:lnTo>
                  <a:cubicBezTo>
                    <a:pt x="138430" y="0"/>
                    <a:pt x="142240" y="1905"/>
                    <a:pt x="144145" y="5715"/>
                  </a:cubicBezTo>
                  <a:lnTo>
                    <a:pt x="390525" y="358775"/>
                  </a:lnTo>
                  <a:lnTo>
                    <a:pt x="636270" y="5715"/>
                  </a:lnTo>
                  <a:cubicBezTo>
                    <a:pt x="638810" y="2540"/>
                    <a:pt x="642620" y="0"/>
                    <a:pt x="646430" y="0"/>
                  </a:cubicBezTo>
                  <a:lnTo>
                    <a:pt x="767080" y="0"/>
                  </a:lnTo>
                  <a:cubicBezTo>
                    <a:pt x="774065" y="0"/>
                    <a:pt x="779780" y="5715"/>
                    <a:pt x="779780" y="12700"/>
                  </a:cubicBezTo>
                  <a:lnTo>
                    <a:pt x="779780" y="717550"/>
                  </a:lnTo>
                  <a:cubicBezTo>
                    <a:pt x="780415" y="724535"/>
                    <a:pt x="774700" y="730250"/>
                    <a:pt x="767715" y="730250"/>
                  </a:cubicBezTo>
                  <a:close/>
                  <a:moveTo>
                    <a:pt x="629285" y="704850"/>
                  </a:moveTo>
                  <a:lnTo>
                    <a:pt x="755015" y="704850"/>
                  </a:lnTo>
                  <a:lnTo>
                    <a:pt x="755015" y="25400"/>
                  </a:lnTo>
                  <a:lnTo>
                    <a:pt x="653415" y="25400"/>
                  </a:lnTo>
                  <a:lnTo>
                    <a:pt x="400685" y="387985"/>
                  </a:lnTo>
                  <a:cubicBezTo>
                    <a:pt x="398145" y="391160"/>
                    <a:pt x="394335" y="393700"/>
                    <a:pt x="390525" y="393700"/>
                  </a:cubicBezTo>
                  <a:cubicBezTo>
                    <a:pt x="386080" y="393700"/>
                    <a:pt x="382270" y="391795"/>
                    <a:pt x="380365" y="387985"/>
                  </a:cubicBezTo>
                  <a:lnTo>
                    <a:pt x="127635" y="25400"/>
                  </a:lnTo>
                  <a:lnTo>
                    <a:pt x="26035" y="25400"/>
                  </a:lnTo>
                  <a:lnTo>
                    <a:pt x="26035" y="704850"/>
                  </a:lnTo>
                  <a:lnTo>
                    <a:pt x="151765" y="704850"/>
                  </a:lnTo>
                  <a:lnTo>
                    <a:pt x="151765" y="299085"/>
                  </a:lnTo>
                  <a:cubicBezTo>
                    <a:pt x="151765" y="293370"/>
                    <a:pt x="155575" y="288925"/>
                    <a:pt x="160655" y="287020"/>
                  </a:cubicBezTo>
                  <a:cubicBezTo>
                    <a:pt x="165735" y="285115"/>
                    <a:pt x="171450" y="287020"/>
                    <a:pt x="174625" y="292100"/>
                  </a:cubicBezTo>
                  <a:lnTo>
                    <a:pt x="393065" y="605790"/>
                  </a:lnTo>
                  <a:lnTo>
                    <a:pt x="607060" y="292100"/>
                  </a:lnTo>
                  <a:cubicBezTo>
                    <a:pt x="610235" y="287655"/>
                    <a:pt x="615950" y="285750"/>
                    <a:pt x="621030" y="287020"/>
                  </a:cubicBezTo>
                  <a:cubicBezTo>
                    <a:pt x="626110" y="288925"/>
                    <a:pt x="629920" y="293370"/>
                    <a:pt x="629920" y="299085"/>
                  </a:cubicBezTo>
                  <a:lnTo>
                    <a:pt x="629920" y="704850"/>
                  </a:ln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4" name="Freeform 23">
              <a:extLst>
                <a:ext uri="{FF2B5EF4-FFF2-40B4-BE49-F238E27FC236}">
                  <a16:creationId xmlns:a16="http://schemas.microsoft.com/office/drawing/2014/main" id="{E7642C7B-C33F-4D48-BECF-3B6AEBD9F28C}"/>
                </a:ext>
              </a:extLst>
            </p:cNvPr>
            <p:cNvSpPr/>
            <p:nvPr/>
          </p:nvSpPr>
          <p:spPr>
            <a:xfrm>
              <a:off x="21812249" y="5287009"/>
              <a:ext cx="176145" cy="718185"/>
            </a:xfrm>
            <a:custGeom>
              <a:avLst/>
              <a:gdLst>
                <a:gd name="connsiteX0" fmla="*/ 24130 w 176145"/>
                <a:gd name="connsiteY0" fmla="*/ 718185 h 718185"/>
                <a:gd name="connsiteX1" fmla="*/ 0 w 176145"/>
                <a:gd name="connsiteY1" fmla="*/ 709930 h 718185"/>
                <a:gd name="connsiteX2" fmla="*/ 149225 w 176145"/>
                <a:gd name="connsiteY2" fmla="*/ 293370 h 718185"/>
                <a:gd name="connsiteX3" fmla="*/ 1270 w 176145"/>
                <a:gd name="connsiteY3" fmla="*/ 12065 h 718185"/>
                <a:gd name="connsiteX4" fmla="*/ 23495 w 176145"/>
                <a:gd name="connsiteY4" fmla="*/ 0 h 718185"/>
                <a:gd name="connsiteX5" fmla="*/ 174625 w 176145"/>
                <a:gd name="connsiteY5" fmla="*/ 286385 h 718185"/>
                <a:gd name="connsiteX6" fmla="*/ 175260 w 176145"/>
                <a:gd name="connsiteY6" fmla="*/ 296545 h 718185"/>
                <a:gd name="connsiteX7" fmla="*/ 24130 w 176145"/>
                <a:gd name="connsiteY7" fmla="*/ 718185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45" h="718185">
                  <a:moveTo>
                    <a:pt x="24130" y="718185"/>
                  </a:moveTo>
                  <a:lnTo>
                    <a:pt x="0" y="709930"/>
                  </a:lnTo>
                  <a:lnTo>
                    <a:pt x="149225" y="293370"/>
                  </a:lnTo>
                  <a:lnTo>
                    <a:pt x="1270" y="12065"/>
                  </a:lnTo>
                  <a:lnTo>
                    <a:pt x="23495" y="0"/>
                  </a:lnTo>
                  <a:lnTo>
                    <a:pt x="174625" y="286385"/>
                  </a:lnTo>
                  <a:cubicBezTo>
                    <a:pt x="176530" y="289560"/>
                    <a:pt x="176530" y="293370"/>
                    <a:pt x="175260" y="296545"/>
                  </a:cubicBezTo>
                  <a:lnTo>
                    <a:pt x="24130" y="718185"/>
                  </a:ln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5" name="Freeform 24">
              <a:extLst>
                <a:ext uri="{FF2B5EF4-FFF2-40B4-BE49-F238E27FC236}">
                  <a16:creationId xmlns:a16="http://schemas.microsoft.com/office/drawing/2014/main" id="{EBFF425E-600C-7A46-B049-030A894660CF}"/>
                </a:ext>
              </a:extLst>
            </p:cNvPr>
            <p:cNvSpPr/>
            <p:nvPr/>
          </p:nvSpPr>
          <p:spPr>
            <a:xfrm>
              <a:off x="22190074" y="5566159"/>
              <a:ext cx="401320" cy="435860"/>
            </a:xfrm>
            <a:custGeom>
              <a:avLst/>
              <a:gdLst>
                <a:gd name="connsiteX0" fmla="*/ 377825 w 401320"/>
                <a:gd name="connsiteY0" fmla="*/ 435860 h 435860"/>
                <a:gd name="connsiteX1" fmla="*/ 231140 w 401320"/>
                <a:gd name="connsiteY1" fmla="*/ 28825 h 435860"/>
                <a:gd name="connsiteX2" fmla="*/ 25400 w 401320"/>
                <a:gd name="connsiteY2" fmla="*/ 103755 h 435860"/>
                <a:gd name="connsiteX3" fmla="*/ 26670 w 401320"/>
                <a:gd name="connsiteY3" fmla="*/ 341880 h 435860"/>
                <a:gd name="connsiteX4" fmla="*/ 1270 w 401320"/>
                <a:gd name="connsiteY4" fmla="*/ 341880 h 435860"/>
                <a:gd name="connsiteX5" fmla="*/ 0 w 401320"/>
                <a:gd name="connsiteY5" fmla="*/ 94865 h 435860"/>
                <a:gd name="connsiteX6" fmla="*/ 8255 w 401320"/>
                <a:gd name="connsiteY6" fmla="*/ 82800 h 435860"/>
                <a:gd name="connsiteX7" fmla="*/ 234315 w 401320"/>
                <a:gd name="connsiteY7" fmla="*/ 885 h 435860"/>
                <a:gd name="connsiteX8" fmla="*/ 243840 w 401320"/>
                <a:gd name="connsiteY8" fmla="*/ 1520 h 435860"/>
                <a:gd name="connsiteX9" fmla="*/ 250190 w 401320"/>
                <a:gd name="connsiteY9" fmla="*/ 8505 h 435860"/>
                <a:gd name="connsiteX10" fmla="*/ 401320 w 401320"/>
                <a:gd name="connsiteY10" fmla="*/ 426970 h 435860"/>
                <a:gd name="connsiteX11" fmla="*/ 377825 w 401320"/>
                <a:gd name="connsiteY11" fmla="*/ 435860 h 43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320" h="435860">
                  <a:moveTo>
                    <a:pt x="377825" y="435860"/>
                  </a:moveTo>
                  <a:lnTo>
                    <a:pt x="231140" y="28825"/>
                  </a:lnTo>
                  <a:lnTo>
                    <a:pt x="25400" y="103755"/>
                  </a:lnTo>
                  <a:lnTo>
                    <a:pt x="26670" y="341880"/>
                  </a:lnTo>
                  <a:lnTo>
                    <a:pt x="1270" y="341880"/>
                  </a:lnTo>
                  <a:lnTo>
                    <a:pt x="0" y="94865"/>
                  </a:lnTo>
                  <a:cubicBezTo>
                    <a:pt x="0" y="89785"/>
                    <a:pt x="3175" y="84705"/>
                    <a:pt x="8255" y="82800"/>
                  </a:cubicBezTo>
                  <a:lnTo>
                    <a:pt x="234315" y="885"/>
                  </a:lnTo>
                  <a:cubicBezTo>
                    <a:pt x="237490" y="-385"/>
                    <a:pt x="241300" y="-385"/>
                    <a:pt x="243840" y="1520"/>
                  </a:cubicBezTo>
                  <a:cubicBezTo>
                    <a:pt x="246380" y="3425"/>
                    <a:pt x="249555" y="5330"/>
                    <a:pt x="250190" y="8505"/>
                  </a:cubicBezTo>
                  <a:lnTo>
                    <a:pt x="401320" y="426970"/>
                  </a:lnTo>
                  <a:lnTo>
                    <a:pt x="377825" y="435860"/>
                  </a:ln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sp>
          <p:nvSpPr>
            <p:cNvPr id="26" name="Freeform 25">
              <a:extLst>
                <a:ext uri="{FF2B5EF4-FFF2-40B4-BE49-F238E27FC236}">
                  <a16:creationId xmlns:a16="http://schemas.microsoft.com/office/drawing/2014/main" id="{0931B59B-6961-0A4B-A01F-7CA0B328E617}"/>
                </a:ext>
              </a:extLst>
            </p:cNvPr>
            <p:cNvSpPr/>
            <p:nvPr/>
          </p:nvSpPr>
          <p:spPr>
            <a:xfrm rot="17867242">
              <a:off x="22342184" y="5422426"/>
              <a:ext cx="323220" cy="25400"/>
            </a:xfrm>
            <a:custGeom>
              <a:avLst/>
              <a:gdLst>
                <a:gd name="connsiteX0" fmla="*/ 0 w 323220"/>
                <a:gd name="connsiteY0" fmla="*/ 0 h 25400"/>
                <a:gd name="connsiteX1" fmla="*/ 323221 w 323220"/>
                <a:gd name="connsiteY1" fmla="*/ 0 h 25400"/>
                <a:gd name="connsiteX2" fmla="*/ 323221 w 323220"/>
                <a:gd name="connsiteY2" fmla="*/ 25400 h 25400"/>
                <a:gd name="connsiteX3" fmla="*/ 0 w 323220"/>
                <a:gd name="connsiteY3" fmla="*/ 25400 h 25400"/>
              </a:gdLst>
              <a:ahLst/>
              <a:cxnLst>
                <a:cxn ang="0">
                  <a:pos x="connsiteX0" y="connsiteY0"/>
                </a:cxn>
                <a:cxn ang="0">
                  <a:pos x="connsiteX1" y="connsiteY1"/>
                </a:cxn>
                <a:cxn ang="0">
                  <a:pos x="connsiteX2" y="connsiteY2"/>
                </a:cxn>
                <a:cxn ang="0">
                  <a:pos x="connsiteX3" y="connsiteY3"/>
                </a:cxn>
              </a:cxnLst>
              <a:rect l="l" t="t" r="r" b="b"/>
              <a:pathLst>
                <a:path w="323220" h="25400">
                  <a:moveTo>
                    <a:pt x="0" y="0"/>
                  </a:moveTo>
                  <a:lnTo>
                    <a:pt x="323221" y="0"/>
                  </a:lnTo>
                  <a:lnTo>
                    <a:pt x="323221" y="25400"/>
                  </a:lnTo>
                  <a:lnTo>
                    <a:pt x="0" y="25400"/>
                  </a:lnTo>
                  <a:close/>
                </a:path>
              </a:pathLst>
            </a:custGeom>
            <a:grpFill/>
            <a:ln w="6350" cap="flat">
              <a:noFill/>
              <a:prstDash val="solid"/>
              <a:miter/>
            </a:ln>
          </p:spPr>
          <p:txBody>
            <a:bodyPr rtlCol="0" anchor="ctr"/>
            <a:lstStyle/>
            <a:p>
              <a:endParaRPr lang="en-US">
                <a:solidFill>
                  <a:schemeClr val="bg1"/>
                </a:solidFill>
                <a:latin typeface="Proxima Nova" panose="02000506030000020004" pitchFamily="2" charset="0"/>
              </a:endParaRPr>
            </a:p>
          </p:txBody>
        </p:sp>
      </p:grpSp>
      <p:sp>
        <p:nvSpPr>
          <p:cNvPr id="27" name="Rectangle 26">
            <a:extLst>
              <a:ext uri="{FF2B5EF4-FFF2-40B4-BE49-F238E27FC236}">
                <a16:creationId xmlns:a16="http://schemas.microsoft.com/office/drawing/2014/main" id="{38FEC873-4B99-413A-87B5-0629B380F3A4}"/>
              </a:ext>
            </a:extLst>
          </p:cNvPr>
          <p:cNvSpPr/>
          <p:nvPr/>
        </p:nvSpPr>
        <p:spPr>
          <a:xfrm>
            <a:off x="4735983" y="3650907"/>
            <a:ext cx="2290812" cy="18288"/>
          </a:xfrm>
          <a:prstGeom prst="rect">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roxima Nova" panose="02000506030000020004" pitchFamily="2" charset="0"/>
            </a:endParaRPr>
          </a:p>
        </p:txBody>
      </p:sp>
      <p:sp>
        <p:nvSpPr>
          <p:cNvPr id="28" name="TextBox 27">
            <a:extLst>
              <a:ext uri="{FF2B5EF4-FFF2-40B4-BE49-F238E27FC236}">
                <a16:creationId xmlns:a16="http://schemas.microsoft.com/office/drawing/2014/main" id="{E224FE77-F32D-4FA0-9D1C-6E6DC4B63ECB}"/>
              </a:ext>
            </a:extLst>
          </p:cNvPr>
          <p:cNvSpPr txBox="1"/>
          <p:nvPr/>
        </p:nvSpPr>
        <p:spPr>
          <a:xfrm>
            <a:off x="4562496" y="3864905"/>
            <a:ext cx="6477802" cy="326243"/>
          </a:xfrm>
          <a:prstGeom prst="rect">
            <a:avLst/>
          </a:prstGeom>
          <a:noFill/>
        </p:spPr>
        <p:txBody>
          <a:bodyPr wrap="square" lIns="91440" tIns="45720" rIns="91440" bIns="45720" rtlCol="0" anchor="t">
            <a:spAutoFit/>
          </a:bodyPr>
          <a:lstStyle/>
          <a:p>
            <a:pPr>
              <a:lnSpc>
                <a:spcPct val="80000"/>
              </a:lnSpc>
            </a:pPr>
            <a:r>
              <a:rPr lang="en-US" sz="1900">
                <a:solidFill>
                  <a:schemeClr val="tx1">
                    <a:lumMod val="75000"/>
                    <a:lumOff val="25000"/>
                  </a:schemeClr>
                </a:solidFill>
                <a:latin typeface="+mj-lt"/>
                <a:ea typeface="+mj-ea"/>
                <a:cs typeface="+mj-cs"/>
              </a:rPr>
              <a:t>Is E-A-T considered as a ranking factor?</a:t>
            </a:r>
            <a:endParaRPr lang="en-US">
              <a:solidFill>
                <a:schemeClr val="tx1">
                  <a:lumMod val="75000"/>
                  <a:lumOff val="25000"/>
                </a:schemeClr>
              </a:solidFill>
              <a:ea typeface="+mj-ea"/>
              <a:cs typeface="+mj-cs"/>
            </a:endParaRPr>
          </a:p>
        </p:txBody>
      </p:sp>
      <p:sp>
        <p:nvSpPr>
          <p:cNvPr id="29" name="Rectangle 28">
            <a:extLst>
              <a:ext uri="{FF2B5EF4-FFF2-40B4-BE49-F238E27FC236}">
                <a16:creationId xmlns:a16="http://schemas.microsoft.com/office/drawing/2014/main" id="{43529031-D3B0-4B7C-8208-7692C46123FD}"/>
              </a:ext>
            </a:extLst>
          </p:cNvPr>
          <p:cNvSpPr/>
          <p:nvPr/>
        </p:nvSpPr>
        <p:spPr>
          <a:xfrm>
            <a:off x="4721606" y="4527926"/>
            <a:ext cx="2290812" cy="18288"/>
          </a:xfrm>
          <a:prstGeom prst="rect">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roxima Nova" panose="02000506030000020004" pitchFamily="2" charset="0"/>
            </a:endParaRPr>
          </a:p>
        </p:txBody>
      </p:sp>
      <p:sp>
        <p:nvSpPr>
          <p:cNvPr id="30" name="TextBox 29">
            <a:extLst>
              <a:ext uri="{FF2B5EF4-FFF2-40B4-BE49-F238E27FC236}">
                <a16:creationId xmlns:a16="http://schemas.microsoft.com/office/drawing/2014/main" id="{8ACB4561-6AEB-427C-B3C8-FA96673218D8}"/>
              </a:ext>
            </a:extLst>
          </p:cNvPr>
          <p:cNvSpPr txBox="1"/>
          <p:nvPr/>
        </p:nvSpPr>
        <p:spPr>
          <a:xfrm>
            <a:off x="4591251" y="4828188"/>
            <a:ext cx="6477802" cy="326243"/>
          </a:xfrm>
          <a:prstGeom prst="rect">
            <a:avLst/>
          </a:prstGeom>
          <a:noFill/>
        </p:spPr>
        <p:txBody>
          <a:bodyPr wrap="square" lIns="91440" tIns="45720" rIns="91440" bIns="45720" rtlCol="0" anchor="t">
            <a:spAutoFit/>
          </a:bodyPr>
          <a:lstStyle/>
          <a:p>
            <a:pPr>
              <a:lnSpc>
                <a:spcPct val="80000"/>
              </a:lnSpc>
            </a:pPr>
            <a:r>
              <a:rPr lang="en-US" sz="1900">
                <a:solidFill>
                  <a:schemeClr val="tx1">
                    <a:lumMod val="75000"/>
                    <a:lumOff val="25000"/>
                  </a:schemeClr>
                </a:solidFill>
                <a:latin typeface="+mj-lt"/>
                <a:ea typeface="+mj-ea"/>
                <a:cs typeface="+mj-cs"/>
              </a:rPr>
              <a:t>How to improve E-A-T for S-E-O</a:t>
            </a:r>
            <a:endParaRPr lang="en-US">
              <a:solidFill>
                <a:schemeClr val="tx1">
                  <a:lumMod val="75000"/>
                  <a:lumOff val="25000"/>
                </a:schemeClr>
              </a:solidFill>
              <a:ea typeface="+mj-ea"/>
              <a:cs typeface="+mj-cs"/>
            </a:endParaRPr>
          </a:p>
        </p:txBody>
      </p:sp>
      <p:sp>
        <p:nvSpPr>
          <p:cNvPr id="31" name="Rectangle 30">
            <a:extLst>
              <a:ext uri="{FF2B5EF4-FFF2-40B4-BE49-F238E27FC236}">
                <a16:creationId xmlns:a16="http://schemas.microsoft.com/office/drawing/2014/main" id="{263BFED8-F4DC-484D-ACC2-E387837CA72C}"/>
              </a:ext>
            </a:extLst>
          </p:cNvPr>
          <p:cNvSpPr/>
          <p:nvPr/>
        </p:nvSpPr>
        <p:spPr>
          <a:xfrm>
            <a:off x="4735983" y="5448076"/>
            <a:ext cx="2290812" cy="18288"/>
          </a:xfrm>
          <a:prstGeom prst="rect">
            <a:avLst/>
          </a:prstGeom>
          <a:solidFill>
            <a:srgbClr val="FF6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roxima Nova" panose="02000506030000020004" pitchFamily="2" charset="0"/>
            </a:endParaRPr>
          </a:p>
        </p:txBody>
      </p:sp>
    </p:spTree>
    <p:extLst>
      <p:ext uri="{BB962C8B-B14F-4D97-AF65-F5344CB8AC3E}">
        <p14:creationId xmlns:p14="http://schemas.microsoft.com/office/powerpoint/2010/main" val="207360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28AE5873-8F28-4899-9CEE-B551F024E96A}"/>
              </a:ext>
            </a:extLst>
          </p:cNvPr>
          <p:cNvSpPr>
            <a:spLocks noGrp="1"/>
          </p:cNvSpPr>
          <p:nvPr>
            <p:ph type="title"/>
          </p:nvPr>
        </p:nvSpPr>
        <p:spPr>
          <a:xfrm>
            <a:off x="188231" y="2385200"/>
            <a:ext cx="11515848" cy="570036"/>
          </a:xfrm>
        </p:spPr>
        <p:txBody>
          <a:bodyPr/>
          <a:lstStyle/>
          <a:p>
            <a:pPr algn="ctr">
              <a:lnSpc>
                <a:spcPct val="70000"/>
              </a:lnSpc>
            </a:pPr>
            <a:r>
              <a:rPr lang="en-US" sz="4000">
                <a:solidFill>
                  <a:srgbClr val="FF644C"/>
                </a:solidFill>
              </a:rPr>
              <a:t>HAPPY</a:t>
            </a:r>
            <a:r>
              <a:rPr lang="en-US" sz="4000">
                <a:solidFill>
                  <a:schemeClr val="accent2"/>
                </a:solidFill>
              </a:rPr>
              <a:t> E-A-Ting! </a:t>
            </a:r>
          </a:p>
        </p:txBody>
      </p:sp>
      <p:sp>
        <p:nvSpPr>
          <p:cNvPr id="6" name="TextBox 5">
            <a:extLst>
              <a:ext uri="{FF2B5EF4-FFF2-40B4-BE49-F238E27FC236}">
                <a16:creationId xmlns:a16="http://schemas.microsoft.com/office/drawing/2014/main" id="{162356E9-2B9D-48E9-BA38-0407BDDF69BC}"/>
              </a:ext>
            </a:extLst>
          </p:cNvPr>
          <p:cNvSpPr txBox="1"/>
          <p:nvPr/>
        </p:nvSpPr>
        <p:spPr>
          <a:xfrm>
            <a:off x="2898155" y="3097193"/>
            <a:ext cx="6096000" cy="1077218"/>
          </a:xfrm>
          <a:prstGeom prst="rect">
            <a:avLst/>
          </a:prstGeom>
          <a:noFill/>
        </p:spPr>
        <p:txBody>
          <a:bodyPr wrap="square">
            <a:spAutoFit/>
          </a:bodyPr>
          <a:lstStyle/>
          <a:p>
            <a:pPr algn="ctr">
              <a:buNone/>
            </a:pPr>
            <a:r>
              <a:rPr lang="en-US" sz="1600">
                <a:solidFill>
                  <a:schemeClr val="tx1">
                    <a:lumMod val="65000"/>
                    <a:lumOff val="35000"/>
                  </a:schemeClr>
                </a:solidFill>
                <a:latin typeface="+mj-lt"/>
                <a:ea typeface="+mn-lt"/>
                <a:cs typeface="+mn-lt"/>
              </a:rPr>
              <a:t>You'd know by now that Google thrives on Algorithm Updates. It's better to jump on the bandwagon and make your content E-A-T ready now! </a:t>
            </a:r>
            <a:br>
              <a:rPr lang="en-US" sz="1600">
                <a:solidFill>
                  <a:schemeClr val="tx1">
                    <a:lumMod val="65000"/>
                    <a:lumOff val="35000"/>
                  </a:schemeClr>
                </a:solidFill>
                <a:latin typeface="+mj-lt"/>
                <a:ea typeface="+mn-lt"/>
                <a:cs typeface="+mn-lt"/>
              </a:rPr>
            </a:br>
            <a:endParaRPr lang="en-US" sz="1600">
              <a:solidFill>
                <a:schemeClr val="tx1">
                  <a:lumMod val="65000"/>
                  <a:lumOff val="35000"/>
                </a:schemeClr>
              </a:solidFill>
              <a:latin typeface="+mj-lt"/>
            </a:endParaRPr>
          </a:p>
        </p:txBody>
      </p:sp>
    </p:spTree>
    <p:extLst>
      <p:ext uri="{BB962C8B-B14F-4D97-AF65-F5344CB8AC3E}">
        <p14:creationId xmlns:p14="http://schemas.microsoft.com/office/powerpoint/2010/main" val="3377145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picture containing text, window, person, indoor&#10;&#10;Description automatically generated">
            <a:extLst>
              <a:ext uri="{FF2B5EF4-FFF2-40B4-BE49-F238E27FC236}">
                <a16:creationId xmlns:a16="http://schemas.microsoft.com/office/drawing/2014/main" id="{E003485B-364F-40AB-A176-094EFA05E4A6}"/>
              </a:ext>
            </a:extLst>
          </p:cNvPr>
          <p:cNvPicPr>
            <a:picLocks noChangeAspect="1"/>
          </p:cNvPicPr>
          <p:nvPr/>
        </p:nvPicPr>
        <p:blipFill rotWithShape="1">
          <a:blip r:embed="rId2">
            <a:extLst>
              <a:ext uri="{28A0092B-C50C-407E-A947-70E740481C1C}">
                <a14:useLocalDpi xmlns:a14="http://schemas.microsoft.com/office/drawing/2010/main" val="0"/>
              </a:ext>
            </a:extLst>
          </a:blip>
          <a:srcRect t="7442" b="8288"/>
          <a:stretch/>
        </p:blipFill>
        <p:spPr>
          <a:xfrm>
            <a:off x="20" y="10"/>
            <a:ext cx="12191980" cy="6857990"/>
          </a:xfrm>
          <a:prstGeom prst="rect">
            <a:avLst/>
          </a:prstGeom>
          <a:noFill/>
        </p:spPr>
      </p:pic>
      <p:sp>
        <p:nvSpPr>
          <p:cNvPr id="7" name="Rectangle 6">
            <a:extLst>
              <a:ext uri="{FF2B5EF4-FFF2-40B4-BE49-F238E27FC236}">
                <a16:creationId xmlns:a16="http://schemas.microsoft.com/office/drawing/2014/main" id="{118B9826-FCBA-450A-8001-4946CFC7E9EB}"/>
              </a:ext>
            </a:extLst>
          </p:cNvPr>
          <p:cNvSpPr/>
          <p:nvPr/>
        </p:nvSpPr>
        <p:spPr>
          <a:xfrm>
            <a:off x="0" y="0"/>
            <a:ext cx="12191980" cy="6857990"/>
          </a:xfrm>
          <a:prstGeom prst="rect">
            <a:avLst/>
          </a:prstGeom>
          <a:solidFill>
            <a:schemeClr val="tx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E413BC8-AF3A-4B3E-ACA2-9D7B41319E6A}"/>
              </a:ext>
            </a:extLst>
          </p:cNvPr>
          <p:cNvSpPr>
            <a:spLocks noGrp="1"/>
          </p:cNvSpPr>
          <p:nvPr>
            <p:ph type="title"/>
          </p:nvPr>
        </p:nvSpPr>
        <p:spPr>
          <a:xfrm>
            <a:off x="474415" y="685795"/>
            <a:ext cx="6363706" cy="5486400"/>
          </a:xfrm>
        </p:spPr>
        <p:txBody>
          <a:bodyPr anchor="ctr">
            <a:normAutofit/>
          </a:bodyPr>
          <a:lstStyle/>
          <a:p>
            <a:r>
              <a:rPr lang="en-US" sz="1900" b="0" dirty="0">
                <a:solidFill>
                  <a:schemeClr val="bg1"/>
                </a:solidFill>
              </a:rPr>
              <a:t>People have been talking about E-A-T to improve Google Rankings since 2017-18. Some say it's important, while others disagree. </a:t>
            </a:r>
            <a:br>
              <a:rPr lang="en-US" sz="1900" b="0" dirty="0"/>
            </a:br>
            <a:br>
              <a:rPr lang="en-US" sz="1900" b="0" dirty="0"/>
            </a:br>
            <a:r>
              <a:rPr lang="en-US" sz="1900" b="0" dirty="0">
                <a:solidFill>
                  <a:schemeClr val="bg1"/>
                </a:solidFill>
              </a:rPr>
              <a:t>With several tactics to manipulate the search engine, we believe that </a:t>
            </a:r>
            <a:r>
              <a:rPr lang="en-US" sz="1900" b="0" dirty="0">
                <a:solidFill>
                  <a:schemeClr val="accent2"/>
                </a:solidFill>
              </a:rPr>
              <a:t>expertise, authority, and trustworthiness </a:t>
            </a:r>
            <a:r>
              <a:rPr lang="en-US" sz="1900" b="0" dirty="0">
                <a:solidFill>
                  <a:schemeClr val="bg1"/>
                </a:solidFill>
              </a:rPr>
              <a:t>are in for the long haul. </a:t>
            </a:r>
            <a:br>
              <a:rPr lang="en-US" sz="1900" b="0" dirty="0"/>
            </a:br>
            <a:br>
              <a:rPr lang="en-US" sz="1900" b="0" dirty="0"/>
            </a:br>
            <a:r>
              <a:rPr lang="en-US" sz="1900" b="0" dirty="0">
                <a:solidFill>
                  <a:schemeClr val="bg1"/>
                </a:solidFill>
              </a:rPr>
              <a:t>Don't take our word for it. Let's explore the best practices together &amp; why they make sense!</a:t>
            </a:r>
          </a:p>
        </p:txBody>
      </p:sp>
    </p:spTree>
    <p:extLst>
      <p:ext uri="{BB962C8B-B14F-4D97-AF65-F5344CB8AC3E}">
        <p14:creationId xmlns:p14="http://schemas.microsoft.com/office/powerpoint/2010/main" val="16527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6AC6D9-6093-452F-B168-9841C51BBA4F}"/>
              </a:ext>
            </a:extLst>
          </p:cNvPr>
          <p:cNvSpPr/>
          <p:nvPr/>
        </p:nvSpPr>
        <p:spPr>
          <a:xfrm>
            <a:off x="0" y="-1"/>
            <a:ext cx="12192000" cy="3314597"/>
          </a:xfrm>
          <a:prstGeom prst="rect">
            <a:avLst/>
          </a:prstGeom>
          <a:solidFill>
            <a:srgbClr val="FD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69A5AD-346D-2548-BDE6-F3E85D56728C}"/>
              </a:ext>
            </a:extLst>
          </p:cNvPr>
          <p:cNvSpPr>
            <a:spLocks noGrp="1"/>
          </p:cNvSpPr>
          <p:nvPr>
            <p:ph type="title"/>
          </p:nvPr>
        </p:nvSpPr>
        <p:spPr>
          <a:xfrm>
            <a:off x="1208030" y="3724354"/>
            <a:ext cx="4503657" cy="1214825"/>
          </a:xfrm>
        </p:spPr>
        <p:txBody>
          <a:bodyPr>
            <a:normAutofit fontScale="90000"/>
          </a:bodyPr>
          <a:lstStyle/>
          <a:p>
            <a:pPr algn="l"/>
            <a:r>
              <a:rPr lang="en-US" sz="4400">
                <a:solidFill>
                  <a:schemeClr val="accent2"/>
                </a:solidFill>
              </a:rPr>
              <a:t>WHAT’S EAT </a:t>
            </a:r>
            <a:r>
              <a:rPr lang="en-US" sz="4400">
                <a:solidFill>
                  <a:srgbClr val="FF644C"/>
                </a:solidFill>
              </a:rPr>
              <a:t>IN SEO?</a:t>
            </a:r>
          </a:p>
        </p:txBody>
      </p:sp>
      <p:grpSp>
        <p:nvGrpSpPr>
          <p:cNvPr id="34" name="Graphic 3">
            <a:extLst>
              <a:ext uri="{FF2B5EF4-FFF2-40B4-BE49-F238E27FC236}">
                <a16:creationId xmlns:a16="http://schemas.microsoft.com/office/drawing/2014/main" id="{660A5E58-7D7B-FF48-A1E4-82098CF5FE93}"/>
              </a:ext>
            </a:extLst>
          </p:cNvPr>
          <p:cNvGrpSpPr/>
          <p:nvPr/>
        </p:nvGrpSpPr>
        <p:grpSpPr>
          <a:xfrm>
            <a:off x="556591" y="3852195"/>
            <a:ext cx="651439" cy="1086984"/>
            <a:chOff x="1734185" y="479425"/>
            <a:chExt cx="551814" cy="920750"/>
          </a:xfrm>
          <a:solidFill>
            <a:schemeClr val="tx1">
              <a:lumMod val="50000"/>
              <a:lumOff val="50000"/>
            </a:schemeClr>
          </a:solidFill>
        </p:grpSpPr>
        <p:sp>
          <p:nvSpPr>
            <p:cNvPr id="35" name="Freeform 34">
              <a:extLst>
                <a:ext uri="{FF2B5EF4-FFF2-40B4-BE49-F238E27FC236}">
                  <a16:creationId xmlns:a16="http://schemas.microsoft.com/office/drawing/2014/main" id="{341B29B9-5035-F545-9D18-CC6CBB01AA20}"/>
                </a:ext>
              </a:extLst>
            </p:cNvPr>
            <p:cNvSpPr/>
            <p:nvPr/>
          </p:nvSpPr>
          <p:spPr>
            <a:xfrm>
              <a:off x="1751171" y="495934"/>
              <a:ext cx="518318" cy="887095"/>
            </a:xfrm>
            <a:custGeom>
              <a:avLst/>
              <a:gdLst>
                <a:gd name="connsiteX0" fmla="*/ 505619 w 518318"/>
                <a:gd name="connsiteY0" fmla="*/ 887095 h 887095"/>
                <a:gd name="connsiteX1" fmla="*/ 283369 w 518318"/>
                <a:gd name="connsiteY1" fmla="*/ 887095 h 887095"/>
                <a:gd name="connsiteX2" fmla="*/ 270669 w 518318"/>
                <a:gd name="connsiteY2" fmla="*/ 874395 h 887095"/>
                <a:gd name="connsiteX3" fmla="*/ 270669 w 518318"/>
                <a:gd name="connsiteY3" fmla="*/ 328295 h 887095"/>
                <a:gd name="connsiteX4" fmla="*/ 147479 w 518318"/>
                <a:gd name="connsiteY4" fmla="*/ 452120 h 887095"/>
                <a:gd name="connsiteX5" fmla="*/ 138589 w 518318"/>
                <a:gd name="connsiteY5" fmla="*/ 455930 h 887095"/>
                <a:gd name="connsiteX6" fmla="*/ 129699 w 518318"/>
                <a:gd name="connsiteY6" fmla="*/ 452120 h 887095"/>
                <a:gd name="connsiteX7" fmla="*/ 3334 w 518318"/>
                <a:gd name="connsiteY7" fmla="*/ 318770 h 887095"/>
                <a:gd name="connsiteX8" fmla="*/ 3334 w 518318"/>
                <a:gd name="connsiteY8" fmla="*/ 300990 h 887095"/>
                <a:gd name="connsiteX9" fmla="*/ 304324 w 518318"/>
                <a:gd name="connsiteY9" fmla="*/ 3810 h 887095"/>
                <a:gd name="connsiteX10" fmla="*/ 313214 w 518318"/>
                <a:gd name="connsiteY10" fmla="*/ 0 h 887095"/>
                <a:gd name="connsiteX11" fmla="*/ 505619 w 518318"/>
                <a:gd name="connsiteY11" fmla="*/ 0 h 887095"/>
                <a:gd name="connsiteX12" fmla="*/ 518319 w 518318"/>
                <a:gd name="connsiteY12" fmla="*/ 12700 h 887095"/>
                <a:gd name="connsiteX13" fmla="*/ 518319 w 518318"/>
                <a:gd name="connsiteY13" fmla="*/ 874395 h 887095"/>
                <a:gd name="connsiteX14" fmla="*/ 505619 w 518318"/>
                <a:gd name="connsiteY14" fmla="*/ 887095 h 887095"/>
                <a:gd name="connsiteX15" fmla="*/ 296069 w 518318"/>
                <a:gd name="connsiteY15" fmla="*/ 861695 h 887095"/>
                <a:gd name="connsiteX16" fmla="*/ 492919 w 518318"/>
                <a:gd name="connsiteY16" fmla="*/ 861695 h 887095"/>
                <a:gd name="connsiteX17" fmla="*/ 492919 w 518318"/>
                <a:gd name="connsiteY17" fmla="*/ 25400 h 887095"/>
                <a:gd name="connsiteX18" fmla="*/ 318294 w 518318"/>
                <a:gd name="connsiteY18" fmla="*/ 25400 h 887095"/>
                <a:gd name="connsiteX19" fmla="*/ 30004 w 518318"/>
                <a:gd name="connsiteY19" fmla="*/ 309880 h 887095"/>
                <a:gd name="connsiteX20" fmla="*/ 138589 w 518318"/>
                <a:gd name="connsiteY20" fmla="*/ 424815 h 887095"/>
                <a:gd name="connsiteX21" fmla="*/ 273844 w 518318"/>
                <a:gd name="connsiteY21" fmla="*/ 288290 h 887095"/>
                <a:gd name="connsiteX22" fmla="*/ 287814 w 518318"/>
                <a:gd name="connsiteY22" fmla="*/ 285750 h 887095"/>
                <a:gd name="connsiteX23" fmla="*/ 295434 w 518318"/>
                <a:gd name="connsiteY23" fmla="*/ 297180 h 887095"/>
                <a:gd name="connsiteX24" fmla="*/ 295434 w 518318"/>
                <a:gd name="connsiteY24" fmla="*/ 861695 h 88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318" h="887095">
                  <a:moveTo>
                    <a:pt x="505619" y="887095"/>
                  </a:moveTo>
                  <a:lnTo>
                    <a:pt x="283369" y="887095"/>
                  </a:lnTo>
                  <a:cubicBezTo>
                    <a:pt x="276384" y="887095"/>
                    <a:pt x="270669" y="881380"/>
                    <a:pt x="270669" y="874395"/>
                  </a:cubicBezTo>
                  <a:lnTo>
                    <a:pt x="270669" y="328295"/>
                  </a:lnTo>
                  <a:lnTo>
                    <a:pt x="147479" y="452120"/>
                  </a:lnTo>
                  <a:cubicBezTo>
                    <a:pt x="144939" y="454660"/>
                    <a:pt x="141764" y="455930"/>
                    <a:pt x="138589" y="455930"/>
                  </a:cubicBezTo>
                  <a:cubicBezTo>
                    <a:pt x="135414" y="455930"/>
                    <a:pt x="131604" y="454660"/>
                    <a:pt x="129699" y="452120"/>
                  </a:cubicBezTo>
                  <a:lnTo>
                    <a:pt x="3334" y="318770"/>
                  </a:lnTo>
                  <a:cubicBezTo>
                    <a:pt x="-1111" y="313690"/>
                    <a:pt x="-1111" y="306070"/>
                    <a:pt x="3334" y="300990"/>
                  </a:cubicBezTo>
                  <a:lnTo>
                    <a:pt x="304324" y="3810"/>
                  </a:lnTo>
                  <a:cubicBezTo>
                    <a:pt x="306864" y="1270"/>
                    <a:pt x="310039" y="0"/>
                    <a:pt x="313214" y="0"/>
                  </a:cubicBezTo>
                  <a:lnTo>
                    <a:pt x="505619" y="0"/>
                  </a:lnTo>
                  <a:cubicBezTo>
                    <a:pt x="512604" y="0"/>
                    <a:pt x="518319" y="5715"/>
                    <a:pt x="518319" y="12700"/>
                  </a:cubicBezTo>
                  <a:lnTo>
                    <a:pt x="518319" y="874395"/>
                  </a:lnTo>
                  <a:cubicBezTo>
                    <a:pt x="518319" y="881380"/>
                    <a:pt x="512604" y="887095"/>
                    <a:pt x="505619" y="887095"/>
                  </a:cubicBezTo>
                  <a:close/>
                  <a:moveTo>
                    <a:pt x="296069" y="861695"/>
                  </a:moveTo>
                  <a:lnTo>
                    <a:pt x="492919" y="861695"/>
                  </a:lnTo>
                  <a:lnTo>
                    <a:pt x="492919" y="25400"/>
                  </a:lnTo>
                  <a:lnTo>
                    <a:pt x="318294" y="25400"/>
                  </a:lnTo>
                  <a:lnTo>
                    <a:pt x="30004" y="309880"/>
                  </a:lnTo>
                  <a:lnTo>
                    <a:pt x="138589" y="424815"/>
                  </a:lnTo>
                  <a:lnTo>
                    <a:pt x="273844" y="288290"/>
                  </a:lnTo>
                  <a:cubicBezTo>
                    <a:pt x="277654" y="284480"/>
                    <a:pt x="282734" y="283210"/>
                    <a:pt x="287814" y="285750"/>
                  </a:cubicBezTo>
                  <a:cubicBezTo>
                    <a:pt x="292259" y="287655"/>
                    <a:pt x="295434" y="292100"/>
                    <a:pt x="295434" y="297180"/>
                  </a:cubicBezTo>
                  <a:lnTo>
                    <a:pt x="295434" y="861695"/>
                  </a:lnTo>
                  <a:close/>
                </a:path>
              </a:pathLst>
            </a:custGeom>
            <a:grpFill/>
            <a:ln w="6350" cap="flat">
              <a:noFill/>
              <a:prstDash val="solid"/>
              <a:miter/>
            </a:ln>
          </p:spPr>
          <p:txBody>
            <a:bodyPr rtlCol="0" anchor="ctr"/>
            <a:lstStyle/>
            <a:p>
              <a:endParaRPr lang="en-US">
                <a:solidFill>
                  <a:srgbClr val="AEAEBC"/>
                </a:solidFill>
              </a:endParaRPr>
            </a:p>
          </p:txBody>
        </p:sp>
        <p:grpSp>
          <p:nvGrpSpPr>
            <p:cNvPr id="36" name="Graphic 3">
              <a:extLst>
                <a:ext uri="{FF2B5EF4-FFF2-40B4-BE49-F238E27FC236}">
                  <a16:creationId xmlns:a16="http://schemas.microsoft.com/office/drawing/2014/main" id="{6425C645-B37F-904D-9B6E-17860BA79572}"/>
                </a:ext>
              </a:extLst>
            </p:cNvPr>
            <p:cNvGrpSpPr/>
            <p:nvPr/>
          </p:nvGrpSpPr>
          <p:grpSpPr>
            <a:xfrm>
              <a:off x="2227579" y="479425"/>
              <a:ext cx="58420" cy="58419"/>
              <a:chOff x="2227579" y="479425"/>
              <a:chExt cx="58420" cy="58419"/>
            </a:xfrm>
            <a:grpFill/>
          </p:grpSpPr>
          <p:sp>
            <p:nvSpPr>
              <p:cNvPr id="59" name="Freeform 58">
                <a:extLst>
                  <a:ext uri="{FF2B5EF4-FFF2-40B4-BE49-F238E27FC236}">
                    <a16:creationId xmlns:a16="http://schemas.microsoft.com/office/drawing/2014/main" id="{4FE957AC-6696-D84F-A6A8-A0F261934729}"/>
                  </a:ext>
                </a:extLst>
              </p:cNvPr>
              <p:cNvSpPr/>
              <p:nvPr/>
            </p:nvSpPr>
            <p:spPr>
              <a:xfrm>
                <a:off x="2240279" y="49212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6985" y="33020"/>
                      <a:pt x="0" y="25400"/>
                      <a:pt x="0" y="16510"/>
                    </a:cubicBezTo>
                    <a:cubicBezTo>
                      <a:pt x="0" y="7620"/>
                      <a:pt x="7620" y="0"/>
                      <a:pt x="16510" y="0"/>
                    </a:cubicBezTo>
                    <a:cubicBezTo>
                      <a:pt x="26035" y="0"/>
                      <a:pt x="33020" y="7620"/>
                      <a:pt x="33020" y="16510"/>
                    </a:cubicBezTo>
                    <a:close/>
                  </a:path>
                </a:pathLst>
              </a:custGeom>
              <a:grpFill/>
              <a:ln w="6350" cap="flat">
                <a:noFill/>
                <a:prstDash val="solid"/>
                <a:miter/>
              </a:ln>
            </p:spPr>
            <p:txBody>
              <a:bodyPr rtlCol="0" anchor="ctr"/>
              <a:lstStyle/>
              <a:p>
                <a:endParaRPr lang="en-US">
                  <a:solidFill>
                    <a:srgbClr val="AEAEBC"/>
                  </a:solidFill>
                </a:endParaRPr>
              </a:p>
            </p:txBody>
          </p:sp>
          <p:sp>
            <p:nvSpPr>
              <p:cNvPr id="60" name="Freeform 59">
                <a:extLst>
                  <a:ext uri="{FF2B5EF4-FFF2-40B4-BE49-F238E27FC236}">
                    <a16:creationId xmlns:a16="http://schemas.microsoft.com/office/drawing/2014/main" id="{EE5B4DF5-C676-4745-94BA-F4E4DA7F33C7}"/>
                  </a:ext>
                </a:extLst>
              </p:cNvPr>
              <p:cNvSpPr/>
              <p:nvPr/>
            </p:nvSpPr>
            <p:spPr>
              <a:xfrm>
                <a:off x="2227579" y="47942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7305"/>
                      <a:pt x="25400" y="29210"/>
                    </a:cubicBezTo>
                    <a:cubicBezTo>
                      <a:pt x="25400" y="31115"/>
                      <a:pt x="26670" y="33020"/>
                      <a:pt x="29210" y="33020"/>
                    </a:cubicBezTo>
                    <a:cubicBezTo>
                      <a:pt x="31115" y="33020"/>
                      <a:pt x="33020" y="31750"/>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solidFill>
                    <a:srgbClr val="AEAEBC"/>
                  </a:solidFill>
                </a:endParaRPr>
              </a:p>
            </p:txBody>
          </p:sp>
        </p:grpSp>
        <p:grpSp>
          <p:nvGrpSpPr>
            <p:cNvPr id="37" name="Graphic 3">
              <a:extLst>
                <a:ext uri="{FF2B5EF4-FFF2-40B4-BE49-F238E27FC236}">
                  <a16:creationId xmlns:a16="http://schemas.microsoft.com/office/drawing/2014/main" id="{74558114-1B98-B94B-B4EF-422A2F1399EB}"/>
                </a:ext>
              </a:extLst>
            </p:cNvPr>
            <p:cNvGrpSpPr/>
            <p:nvPr/>
          </p:nvGrpSpPr>
          <p:grpSpPr>
            <a:xfrm>
              <a:off x="2227579" y="1047654"/>
              <a:ext cx="58420" cy="58515"/>
              <a:chOff x="2227579" y="1047654"/>
              <a:chExt cx="58420" cy="58515"/>
            </a:xfrm>
            <a:grpFill/>
          </p:grpSpPr>
          <p:sp>
            <p:nvSpPr>
              <p:cNvPr id="57" name="Freeform 56">
                <a:extLst>
                  <a:ext uri="{FF2B5EF4-FFF2-40B4-BE49-F238E27FC236}">
                    <a16:creationId xmlns:a16="http://schemas.microsoft.com/office/drawing/2014/main" id="{ABE2C76A-9BF0-244C-B801-3D769146FEB1}"/>
                  </a:ext>
                </a:extLst>
              </p:cNvPr>
              <p:cNvSpPr/>
              <p:nvPr/>
            </p:nvSpPr>
            <p:spPr>
              <a:xfrm>
                <a:off x="2240279" y="1060412"/>
                <a:ext cx="33020" cy="33056"/>
              </a:xfrm>
              <a:custGeom>
                <a:avLst/>
                <a:gdLst>
                  <a:gd name="connsiteX0" fmla="*/ 33020 w 33020"/>
                  <a:gd name="connsiteY0" fmla="*/ 16547 h 33056"/>
                  <a:gd name="connsiteX1" fmla="*/ 16510 w 33020"/>
                  <a:gd name="connsiteY1" fmla="*/ 33057 h 33056"/>
                  <a:gd name="connsiteX2" fmla="*/ 0 w 33020"/>
                  <a:gd name="connsiteY2" fmla="*/ 16547 h 33056"/>
                  <a:gd name="connsiteX3" fmla="*/ 16510 w 33020"/>
                  <a:gd name="connsiteY3" fmla="*/ 37 h 33056"/>
                  <a:gd name="connsiteX4" fmla="*/ 33020 w 33020"/>
                  <a:gd name="connsiteY4" fmla="*/ 16547 h 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56">
                    <a:moveTo>
                      <a:pt x="33020" y="16547"/>
                    </a:moveTo>
                    <a:cubicBezTo>
                      <a:pt x="33020" y="26072"/>
                      <a:pt x="25400" y="33057"/>
                      <a:pt x="16510" y="33057"/>
                    </a:cubicBezTo>
                    <a:cubicBezTo>
                      <a:pt x="6985" y="33057"/>
                      <a:pt x="0" y="25437"/>
                      <a:pt x="0" y="16547"/>
                    </a:cubicBezTo>
                    <a:cubicBezTo>
                      <a:pt x="0" y="7022"/>
                      <a:pt x="7620" y="37"/>
                      <a:pt x="16510" y="37"/>
                    </a:cubicBezTo>
                    <a:cubicBezTo>
                      <a:pt x="26035" y="-598"/>
                      <a:pt x="33020" y="7022"/>
                      <a:pt x="33020" y="16547"/>
                    </a:cubicBezTo>
                    <a:close/>
                  </a:path>
                </a:pathLst>
              </a:custGeom>
              <a:grpFill/>
              <a:ln w="6350" cap="flat">
                <a:noFill/>
                <a:prstDash val="solid"/>
                <a:miter/>
              </a:ln>
            </p:spPr>
            <p:txBody>
              <a:bodyPr rtlCol="0" anchor="ctr"/>
              <a:lstStyle/>
              <a:p>
                <a:endParaRPr lang="en-US">
                  <a:solidFill>
                    <a:srgbClr val="AEAEBC"/>
                  </a:solidFill>
                </a:endParaRPr>
              </a:p>
            </p:txBody>
          </p:sp>
          <p:sp>
            <p:nvSpPr>
              <p:cNvPr id="58" name="Freeform 57">
                <a:extLst>
                  <a:ext uri="{FF2B5EF4-FFF2-40B4-BE49-F238E27FC236}">
                    <a16:creationId xmlns:a16="http://schemas.microsoft.com/office/drawing/2014/main" id="{D3AD950A-13E1-5841-987B-29D81B6BC211}"/>
                  </a:ext>
                </a:extLst>
              </p:cNvPr>
              <p:cNvSpPr/>
              <p:nvPr/>
            </p:nvSpPr>
            <p:spPr>
              <a:xfrm>
                <a:off x="2227579" y="1047654"/>
                <a:ext cx="58420" cy="58515"/>
              </a:xfrm>
              <a:custGeom>
                <a:avLst/>
                <a:gdLst>
                  <a:gd name="connsiteX0" fmla="*/ 29210 w 58420"/>
                  <a:gd name="connsiteY0" fmla="*/ 58515 h 58515"/>
                  <a:gd name="connsiteX1" fmla="*/ 0 w 58420"/>
                  <a:gd name="connsiteY1" fmla="*/ 29305 h 58515"/>
                  <a:gd name="connsiteX2" fmla="*/ 28575 w 58420"/>
                  <a:gd name="connsiteY2" fmla="*/ 95 h 58515"/>
                  <a:gd name="connsiteX3" fmla="*/ 48895 w 58420"/>
                  <a:gd name="connsiteY3" fmla="*/ 7715 h 58515"/>
                  <a:gd name="connsiteX4" fmla="*/ 58420 w 58420"/>
                  <a:gd name="connsiteY4" fmla="*/ 29305 h 58515"/>
                  <a:gd name="connsiteX5" fmla="*/ 29210 w 58420"/>
                  <a:gd name="connsiteY5" fmla="*/ 58515 h 58515"/>
                  <a:gd name="connsiteX6" fmla="*/ 29210 w 58420"/>
                  <a:gd name="connsiteY6" fmla="*/ 25495 h 58515"/>
                  <a:gd name="connsiteX7" fmla="*/ 25400 w 58420"/>
                  <a:gd name="connsiteY7" fmla="*/ 29305 h 58515"/>
                  <a:gd name="connsiteX8" fmla="*/ 29210 w 58420"/>
                  <a:gd name="connsiteY8" fmla="*/ 33115 h 58515"/>
                  <a:gd name="connsiteX9" fmla="*/ 33020 w 58420"/>
                  <a:gd name="connsiteY9" fmla="*/ 29305 h 58515"/>
                  <a:gd name="connsiteX10" fmla="*/ 31750 w 58420"/>
                  <a:gd name="connsiteY10" fmla="*/ 26130 h 58515"/>
                  <a:gd name="connsiteX11" fmla="*/ 29845 w 58420"/>
                  <a:gd name="connsiteY11" fmla="*/ 25495 h 58515"/>
                  <a:gd name="connsiteX12" fmla="*/ 29210 w 58420"/>
                  <a:gd name="connsiteY12" fmla="*/ 25495 h 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20" h="58515">
                    <a:moveTo>
                      <a:pt x="29210" y="58515"/>
                    </a:moveTo>
                    <a:cubicBezTo>
                      <a:pt x="13335" y="58515"/>
                      <a:pt x="0" y="45180"/>
                      <a:pt x="0" y="29305"/>
                    </a:cubicBezTo>
                    <a:cubicBezTo>
                      <a:pt x="0" y="13430"/>
                      <a:pt x="12700" y="95"/>
                      <a:pt x="28575" y="95"/>
                    </a:cubicBezTo>
                    <a:cubicBezTo>
                      <a:pt x="36195" y="-540"/>
                      <a:pt x="43180" y="2000"/>
                      <a:pt x="48895" y="7715"/>
                    </a:cubicBezTo>
                    <a:cubicBezTo>
                      <a:pt x="54610" y="13430"/>
                      <a:pt x="58420" y="21050"/>
                      <a:pt x="58420" y="29305"/>
                    </a:cubicBezTo>
                    <a:cubicBezTo>
                      <a:pt x="58420" y="45180"/>
                      <a:pt x="45085" y="58515"/>
                      <a:pt x="29210" y="58515"/>
                    </a:cubicBezTo>
                    <a:close/>
                    <a:moveTo>
                      <a:pt x="29210" y="25495"/>
                    </a:moveTo>
                    <a:cubicBezTo>
                      <a:pt x="27305" y="25495"/>
                      <a:pt x="25400" y="26765"/>
                      <a:pt x="25400" y="29305"/>
                    </a:cubicBezTo>
                    <a:cubicBezTo>
                      <a:pt x="25400" y="31210"/>
                      <a:pt x="26670" y="33115"/>
                      <a:pt x="29210" y="33115"/>
                    </a:cubicBezTo>
                    <a:cubicBezTo>
                      <a:pt x="31115" y="33115"/>
                      <a:pt x="33020" y="31845"/>
                      <a:pt x="33020" y="29305"/>
                    </a:cubicBezTo>
                    <a:cubicBezTo>
                      <a:pt x="33020" y="28035"/>
                      <a:pt x="32385" y="26765"/>
                      <a:pt x="31750" y="26130"/>
                    </a:cubicBezTo>
                    <a:cubicBezTo>
                      <a:pt x="31750" y="26130"/>
                      <a:pt x="31115" y="25495"/>
                      <a:pt x="29845" y="25495"/>
                    </a:cubicBezTo>
                    <a:lnTo>
                      <a:pt x="29210" y="25495"/>
                    </a:lnTo>
                    <a:close/>
                  </a:path>
                </a:pathLst>
              </a:custGeom>
              <a:grpFill/>
              <a:ln w="6350" cap="flat">
                <a:noFill/>
                <a:prstDash val="solid"/>
                <a:miter/>
              </a:ln>
            </p:spPr>
            <p:txBody>
              <a:bodyPr rtlCol="0" anchor="ctr"/>
              <a:lstStyle/>
              <a:p>
                <a:endParaRPr lang="en-US">
                  <a:solidFill>
                    <a:srgbClr val="AEAEBC"/>
                  </a:solidFill>
                </a:endParaRPr>
              </a:p>
            </p:txBody>
          </p:sp>
        </p:grpSp>
        <p:grpSp>
          <p:nvGrpSpPr>
            <p:cNvPr id="38" name="Graphic 3">
              <a:extLst>
                <a:ext uri="{FF2B5EF4-FFF2-40B4-BE49-F238E27FC236}">
                  <a16:creationId xmlns:a16="http://schemas.microsoft.com/office/drawing/2014/main" id="{80327DA8-DCC7-E14B-824F-1F62D5BF61A0}"/>
                </a:ext>
              </a:extLst>
            </p:cNvPr>
            <p:cNvGrpSpPr/>
            <p:nvPr/>
          </p:nvGrpSpPr>
          <p:grpSpPr>
            <a:xfrm>
              <a:off x="2227579" y="1341659"/>
              <a:ext cx="58420" cy="58515"/>
              <a:chOff x="2227579" y="1341659"/>
              <a:chExt cx="58420" cy="58515"/>
            </a:xfrm>
            <a:grpFill/>
          </p:grpSpPr>
          <p:sp>
            <p:nvSpPr>
              <p:cNvPr id="55" name="Freeform 54">
                <a:extLst>
                  <a:ext uri="{FF2B5EF4-FFF2-40B4-BE49-F238E27FC236}">
                    <a16:creationId xmlns:a16="http://schemas.microsoft.com/office/drawing/2014/main" id="{6D9EE114-7003-5444-AE5A-307939D99339}"/>
                  </a:ext>
                </a:extLst>
              </p:cNvPr>
              <p:cNvSpPr/>
              <p:nvPr/>
            </p:nvSpPr>
            <p:spPr>
              <a:xfrm>
                <a:off x="2240279" y="1354418"/>
                <a:ext cx="33020" cy="33056"/>
              </a:xfrm>
              <a:custGeom>
                <a:avLst/>
                <a:gdLst>
                  <a:gd name="connsiteX0" fmla="*/ 33020 w 33020"/>
                  <a:gd name="connsiteY0" fmla="*/ 16547 h 33056"/>
                  <a:gd name="connsiteX1" fmla="*/ 16510 w 33020"/>
                  <a:gd name="connsiteY1" fmla="*/ 33057 h 33056"/>
                  <a:gd name="connsiteX2" fmla="*/ 0 w 33020"/>
                  <a:gd name="connsiteY2" fmla="*/ 16547 h 33056"/>
                  <a:gd name="connsiteX3" fmla="*/ 16510 w 33020"/>
                  <a:gd name="connsiteY3" fmla="*/ 37 h 33056"/>
                  <a:gd name="connsiteX4" fmla="*/ 33020 w 33020"/>
                  <a:gd name="connsiteY4" fmla="*/ 16547 h 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56">
                    <a:moveTo>
                      <a:pt x="33020" y="16547"/>
                    </a:moveTo>
                    <a:cubicBezTo>
                      <a:pt x="33020" y="26072"/>
                      <a:pt x="25400" y="33057"/>
                      <a:pt x="16510" y="33057"/>
                    </a:cubicBezTo>
                    <a:cubicBezTo>
                      <a:pt x="6985" y="33057"/>
                      <a:pt x="0" y="25437"/>
                      <a:pt x="0" y="16547"/>
                    </a:cubicBezTo>
                    <a:cubicBezTo>
                      <a:pt x="0" y="7022"/>
                      <a:pt x="7620" y="37"/>
                      <a:pt x="16510" y="37"/>
                    </a:cubicBezTo>
                    <a:cubicBezTo>
                      <a:pt x="26035" y="-598"/>
                      <a:pt x="33020" y="7022"/>
                      <a:pt x="33020" y="16547"/>
                    </a:cubicBezTo>
                    <a:close/>
                  </a:path>
                </a:pathLst>
              </a:custGeom>
              <a:grpFill/>
              <a:ln w="6350" cap="flat">
                <a:noFill/>
                <a:prstDash val="solid"/>
                <a:miter/>
              </a:ln>
            </p:spPr>
            <p:txBody>
              <a:bodyPr rtlCol="0" anchor="ctr"/>
              <a:lstStyle/>
              <a:p>
                <a:endParaRPr lang="en-US">
                  <a:solidFill>
                    <a:srgbClr val="AEAEBC"/>
                  </a:solidFill>
                </a:endParaRPr>
              </a:p>
            </p:txBody>
          </p:sp>
          <p:sp>
            <p:nvSpPr>
              <p:cNvPr id="56" name="Freeform 55">
                <a:extLst>
                  <a:ext uri="{FF2B5EF4-FFF2-40B4-BE49-F238E27FC236}">
                    <a16:creationId xmlns:a16="http://schemas.microsoft.com/office/drawing/2014/main" id="{58C8E00C-E9FC-284E-B9AC-74989348D74F}"/>
                  </a:ext>
                </a:extLst>
              </p:cNvPr>
              <p:cNvSpPr/>
              <p:nvPr/>
            </p:nvSpPr>
            <p:spPr>
              <a:xfrm>
                <a:off x="2227579" y="1341659"/>
                <a:ext cx="58420" cy="58515"/>
              </a:xfrm>
              <a:custGeom>
                <a:avLst/>
                <a:gdLst>
                  <a:gd name="connsiteX0" fmla="*/ 29210 w 58420"/>
                  <a:gd name="connsiteY0" fmla="*/ 58515 h 58515"/>
                  <a:gd name="connsiteX1" fmla="*/ 0 w 58420"/>
                  <a:gd name="connsiteY1" fmla="*/ 29305 h 58515"/>
                  <a:gd name="connsiteX2" fmla="*/ 28575 w 58420"/>
                  <a:gd name="connsiteY2" fmla="*/ 95 h 58515"/>
                  <a:gd name="connsiteX3" fmla="*/ 48895 w 58420"/>
                  <a:gd name="connsiteY3" fmla="*/ 7715 h 58515"/>
                  <a:gd name="connsiteX4" fmla="*/ 58420 w 58420"/>
                  <a:gd name="connsiteY4" fmla="*/ 29305 h 58515"/>
                  <a:gd name="connsiteX5" fmla="*/ 29210 w 58420"/>
                  <a:gd name="connsiteY5" fmla="*/ 58515 h 58515"/>
                  <a:gd name="connsiteX6" fmla="*/ 29210 w 58420"/>
                  <a:gd name="connsiteY6" fmla="*/ 25495 h 58515"/>
                  <a:gd name="connsiteX7" fmla="*/ 25400 w 58420"/>
                  <a:gd name="connsiteY7" fmla="*/ 29305 h 58515"/>
                  <a:gd name="connsiteX8" fmla="*/ 29210 w 58420"/>
                  <a:gd name="connsiteY8" fmla="*/ 33115 h 58515"/>
                  <a:gd name="connsiteX9" fmla="*/ 33020 w 58420"/>
                  <a:gd name="connsiteY9" fmla="*/ 29305 h 58515"/>
                  <a:gd name="connsiteX10" fmla="*/ 31750 w 58420"/>
                  <a:gd name="connsiteY10" fmla="*/ 26130 h 58515"/>
                  <a:gd name="connsiteX11" fmla="*/ 29845 w 58420"/>
                  <a:gd name="connsiteY11" fmla="*/ 25495 h 58515"/>
                  <a:gd name="connsiteX12" fmla="*/ 29210 w 58420"/>
                  <a:gd name="connsiteY12" fmla="*/ 25495 h 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20" h="58515">
                    <a:moveTo>
                      <a:pt x="29210" y="58515"/>
                    </a:moveTo>
                    <a:cubicBezTo>
                      <a:pt x="13335" y="58515"/>
                      <a:pt x="0" y="45180"/>
                      <a:pt x="0" y="29305"/>
                    </a:cubicBezTo>
                    <a:cubicBezTo>
                      <a:pt x="0" y="13430"/>
                      <a:pt x="12700" y="95"/>
                      <a:pt x="28575" y="95"/>
                    </a:cubicBezTo>
                    <a:cubicBezTo>
                      <a:pt x="36195" y="-540"/>
                      <a:pt x="43180" y="2000"/>
                      <a:pt x="48895" y="7715"/>
                    </a:cubicBezTo>
                    <a:cubicBezTo>
                      <a:pt x="54610" y="13430"/>
                      <a:pt x="58420" y="21050"/>
                      <a:pt x="58420" y="29305"/>
                    </a:cubicBezTo>
                    <a:cubicBezTo>
                      <a:pt x="58420" y="45180"/>
                      <a:pt x="45085" y="58515"/>
                      <a:pt x="29210" y="58515"/>
                    </a:cubicBezTo>
                    <a:close/>
                    <a:moveTo>
                      <a:pt x="29210" y="25495"/>
                    </a:moveTo>
                    <a:cubicBezTo>
                      <a:pt x="27305" y="25495"/>
                      <a:pt x="25400" y="26765"/>
                      <a:pt x="25400" y="29305"/>
                    </a:cubicBezTo>
                    <a:cubicBezTo>
                      <a:pt x="25400" y="31210"/>
                      <a:pt x="26670" y="33115"/>
                      <a:pt x="29210" y="33115"/>
                    </a:cubicBezTo>
                    <a:cubicBezTo>
                      <a:pt x="31115" y="33115"/>
                      <a:pt x="33020" y="31845"/>
                      <a:pt x="33020" y="29305"/>
                    </a:cubicBezTo>
                    <a:cubicBezTo>
                      <a:pt x="33020" y="28035"/>
                      <a:pt x="32385" y="26765"/>
                      <a:pt x="31750" y="26130"/>
                    </a:cubicBezTo>
                    <a:cubicBezTo>
                      <a:pt x="31750" y="26130"/>
                      <a:pt x="31115" y="25495"/>
                      <a:pt x="29845" y="25495"/>
                    </a:cubicBezTo>
                    <a:lnTo>
                      <a:pt x="29210" y="25495"/>
                    </a:lnTo>
                    <a:close/>
                  </a:path>
                </a:pathLst>
              </a:custGeom>
              <a:grpFill/>
              <a:ln w="6350" cap="flat">
                <a:noFill/>
                <a:prstDash val="solid"/>
                <a:miter/>
              </a:ln>
            </p:spPr>
            <p:txBody>
              <a:bodyPr rtlCol="0" anchor="ctr"/>
              <a:lstStyle/>
              <a:p>
                <a:endParaRPr lang="en-US">
                  <a:solidFill>
                    <a:srgbClr val="AEAEBC"/>
                  </a:solidFill>
                </a:endParaRPr>
              </a:p>
            </p:txBody>
          </p:sp>
        </p:grpSp>
        <p:grpSp>
          <p:nvGrpSpPr>
            <p:cNvPr id="39" name="Graphic 3">
              <a:extLst>
                <a:ext uri="{FF2B5EF4-FFF2-40B4-BE49-F238E27FC236}">
                  <a16:creationId xmlns:a16="http://schemas.microsoft.com/office/drawing/2014/main" id="{9F1CE266-3829-4644-B30E-59C744E8D3A4}"/>
                </a:ext>
              </a:extLst>
            </p:cNvPr>
            <p:cNvGrpSpPr/>
            <p:nvPr/>
          </p:nvGrpSpPr>
          <p:grpSpPr>
            <a:xfrm>
              <a:off x="2004695" y="1341674"/>
              <a:ext cx="58419" cy="58500"/>
              <a:chOff x="2004695" y="1341674"/>
              <a:chExt cx="58419" cy="58500"/>
            </a:xfrm>
            <a:grpFill/>
          </p:grpSpPr>
          <p:sp>
            <p:nvSpPr>
              <p:cNvPr id="53" name="Freeform 52">
                <a:extLst>
                  <a:ext uri="{FF2B5EF4-FFF2-40B4-BE49-F238E27FC236}">
                    <a16:creationId xmlns:a16="http://schemas.microsoft.com/office/drawing/2014/main" id="{C3DDDA23-A87A-2C40-AB49-A1408284B0BF}"/>
                  </a:ext>
                </a:extLst>
              </p:cNvPr>
              <p:cNvSpPr/>
              <p:nvPr/>
            </p:nvSpPr>
            <p:spPr>
              <a:xfrm>
                <a:off x="2017395" y="1354418"/>
                <a:ext cx="33019" cy="33056"/>
              </a:xfrm>
              <a:custGeom>
                <a:avLst/>
                <a:gdLst>
                  <a:gd name="connsiteX0" fmla="*/ 33020 w 33019"/>
                  <a:gd name="connsiteY0" fmla="*/ 16547 h 33056"/>
                  <a:gd name="connsiteX1" fmla="*/ 16510 w 33019"/>
                  <a:gd name="connsiteY1" fmla="*/ 33057 h 33056"/>
                  <a:gd name="connsiteX2" fmla="*/ 0 w 33019"/>
                  <a:gd name="connsiteY2" fmla="*/ 16547 h 33056"/>
                  <a:gd name="connsiteX3" fmla="*/ 16510 w 33019"/>
                  <a:gd name="connsiteY3" fmla="*/ 37 h 33056"/>
                  <a:gd name="connsiteX4" fmla="*/ 33020 w 33019"/>
                  <a:gd name="connsiteY4" fmla="*/ 16547 h 3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56">
                    <a:moveTo>
                      <a:pt x="33020" y="16547"/>
                    </a:moveTo>
                    <a:cubicBezTo>
                      <a:pt x="33020" y="26072"/>
                      <a:pt x="25400" y="33057"/>
                      <a:pt x="16510" y="33057"/>
                    </a:cubicBezTo>
                    <a:cubicBezTo>
                      <a:pt x="6985" y="33057"/>
                      <a:pt x="0" y="25437"/>
                      <a:pt x="0" y="16547"/>
                    </a:cubicBezTo>
                    <a:cubicBezTo>
                      <a:pt x="0" y="7022"/>
                      <a:pt x="7620" y="37"/>
                      <a:pt x="16510" y="37"/>
                    </a:cubicBezTo>
                    <a:cubicBezTo>
                      <a:pt x="25400" y="-598"/>
                      <a:pt x="33020" y="7022"/>
                      <a:pt x="33020" y="16547"/>
                    </a:cubicBezTo>
                    <a:close/>
                  </a:path>
                </a:pathLst>
              </a:custGeom>
              <a:grpFill/>
              <a:ln w="6350" cap="flat">
                <a:noFill/>
                <a:prstDash val="solid"/>
                <a:miter/>
              </a:ln>
            </p:spPr>
            <p:txBody>
              <a:bodyPr rtlCol="0" anchor="ctr"/>
              <a:lstStyle/>
              <a:p>
                <a:endParaRPr lang="en-US">
                  <a:solidFill>
                    <a:srgbClr val="AEAEBC"/>
                  </a:solidFill>
                </a:endParaRPr>
              </a:p>
            </p:txBody>
          </p:sp>
          <p:sp>
            <p:nvSpPr>
              <p:cNvPr id="54" name="Freeform 53">
                <a:extLst>
                  <a:ext uri="{FF2B5EF4-FFF2-40B4-BE49-F238E27FC236}">
                    <a16:creationId xmlns:a16="http://schemas.microsoft.com/office/drawing/2014/main" id="{4697CB76-6C96-3245-AEEE-385D822694D9}"/>
                  </a:ext>
                </a:extLst>
              </p:cNvPr>
              <p:cNvSpPr/>
              <p:nvPr/>
            </p:nvSpPr>
            <p:spPr>
              <a:xfrm>
                <a:off x="2004695" y="1341674"/>
                <a:ext cx="58419" cy="58500"/>
              </a:xfrm>
              <a:custGeom>
                <a:avLst/>
                <a:gdLst>
                  <a:gd name="connsiteX0" fmla="*/ 29210 w 58419"/>
                  <a:gd name="connsiteY0" fmla="*/ 58501 h 58500"/>
                  <a:gd name="connsiteX1" fmla="*/ 0 w 58419"/>
                  <a:gd name="connsiteY1" fmla="*/ 29290 h 58500"/>
                  <a:gd name="connsiteX2" fmla="*/ 28575 w 58419"/>
                  <a:gd name="connsiteY2" fmla="*/ 81 h 58500"/>
                  <a:gd name="connsiteX3" fmla="*/ 48895 w 58419"/>
                  <a:gd name="connsiteY3" fmla="*/ 7701 h 58500"/>
                  <a:gd name="connsiteX4" fmla="*/ 58420 w 58419"/>
                  <a:gd name="connsiteY4" fmla="*/ 29290 h 58500"/>
                  <a:gd name="connsiteX5" fmla="*/ 29210 w 58419"/>
                  <a:gd name="connsiteY5" fmla="*/ 58501 h 58500"/>
                  <a:gd name="connsiteX6" fmla="*/ 29210 w 58419"/>
                  <a:gd name="connsiteY6" fmla="*/ 25481 h 58500"/>
                  <a:gd name="connsiteX7" fmla="*/ 25400 w 58419"/>
                  <a:gd name="connsiteY7" fmla="*/ 29290 h 58500"/>
                  <a:gd name="connsiteX8" fmla="*/ 29210 w 58419"/>
                  <a:gd name="connsiteY8" fmla="*/ 33101 h 58500"/>
                  <a:gd name="connsiteX9" fmla="*/ 33020 w 58419"/>
                  <a:gd name="connsiteY9" fmla="*/ 29290 h 58500"/>
                  <a:gd name="connsiteX10" fmla="*/ 31750 w 58419"/>
                  <a:gd name="connsiteY10" fmla="*/ 26115 h 58500"/>
                  <a:gd name="connsiteX11" fmla="*/ 29845 w 58419"/>
                  <a:gd name="connsiteY11" fmla="*/ 25481 h 58500"/>
                  <a:gd name="connsiteX12" fmla="*/ 29210 w 58419"/>
                  <a:gd name="connsiteY12" fmla="*/ 25481 h 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19" h="58500">
                    <a:moveTo>
                      <a:pt x="29210" y="58501"/>
                    </a:moveTo>
                    <a:cubicBezTo>
                      <a:pt x="13335" y="58501"/>
                      <a:pt x="0" y="45165"/>
                      <a:pt x="0" y="29290"/>
                    </a:cubicBezTo>
                    <a:cubicBezTo>
                      <a:pt x="0" y="13415"/>
                      <a:pt x="12700" y="81"/>
                      <a:pt x="28575" y="81"/>
                    </a:cubicBezTo>
                    <a:cubicBezTo>
                      <a:pt x="36195" y="-555"/>
                      <a:pt x="43180" y="2620"/>
                      <a:pt x="48895" y="7701"/>
                    </a:cubicBezTo>
                    <a:cubicBezTo>
                      <a:pt x="54610" y="13415"/>
                      <a:pt x="58420" y="21036"/>
                      <a:pt x="58420" y="29290"/>
                    </a:cubicBezTo>
                    <a:cubicBezTo>
                      <a:pt x="58420" y="45165"/>
                      <a:pt x="45085" y="58501"/>
                      <a:pt x="29210" y="58501"/>
                    </a:cubicBezTo>
                    <a:close/>
                    <a:moveTo>
                      <a:pt x="29210" y="25481"/>
                    </a:moveTo>
                    <a:cubicBezTo>
                      <a:pt x="27305" y="25481"/>
                      <a:pt x="25400" y="26751"/>
                      <a:pt x="25400" y="29290"/>
                    </a:cubicBezTo>
                    <a:cubicBezTo>
                      <a:pt x="25400" y="31195"/>
                      <a:pt x="26670" y="33101"/>
                      <a:pt x="29210" y="33101"/>
                    </a:cubicBezTo>
                    <a:cubicBezTo>
                      <a:pt x="31115" y="33101"/>
                      <a:pt x="33020" y="31831"/>
                      <a:pt x="33020" y="29290"/>
                    </a:cubicBezTo>
                    <a:cubicBezTo>
                      <a:pt x="33020" y="27386"/>
                      <a:pt x="32385" y="26751"/>
                      <a:pt x="31750" y="26115"/>
                    </a:cubicBezTo>
                    <a:cubicBezTo>
                      <a:pt x="31115" y="25481"/>
                      <a:pt x="30480" y="25481"/>
                      <a:pt x="29845" y="25481"/>
                    </a:cubicBezTo>
                    <a:lnTo>
                      <a:pt x="29210" y="25481"/>
                    </a:lnTo>
                    <a:close/>
                  </a:path>
                </a:pathLst>
              </a:custGeom>
              <a:grpFill/>
              <a:ln w="6350" cap="flat">
                <a:noFill/>
                <a:prstDash val="solid"/>
                <a:miter/>
              </a:ln>
            </p:spPr>
            <p:txBody>
              <a:bodyPr rtlCol="0" anchor="ctr"/>
              <a:lstStyle/>
              <a:p>
                <a:endParaRPr lang="en-US">
                  <a:solidFill>
                    <a:srgbClr val="AEAEBC"/>
                  </a:solidFill>
                </a:endParaRPr>
              </a:p>
            </p:txBody>
          </p:sp>
        </p:grpSp>
        <p:grpSp>
          <p:nvGrpSpPr>
            <p:cNvPr id="40" name="Graphic 3">
              <a:extLst>
                <a:ext uri="{FF2B5EF4-FFF2-40B4-BE49-F238E27FC236}">
                  <a16:creationId xmlns:a16="http://schemas.microsoft.com/office/drawing/2014/main" id="{8D173647-6F37-8B4D-9C40-DD5E245C672E}"/>
                </a:ext>
              </a:extLst>
            </p:cNvPr>
            <p:cNvGrpSpPr/>
            <p:nvPr/>
          </p:nvGrpSpPr>
          <p:grpSpPr>
            <a:xfrm>
              <a:off x="2004695" y="765714"/>
              <a:ext cx="58419" cy="58515"/>
              <a:chOff x="2004695" y="765714"/>
              <a:chExt cx="58419" cy="58515"/>
            </a:xfrm>
            <a:grpFill/>
          </p:grpSpPr>
          <p:sp>
            <p:nvSpPr>
              <p:cNvPr id="51" name="Freeform 50">
                <a:extLst>
                  <a:ext uri="{FF2B5EF4-FFF2-40B4-BE49-F238E27FC236}">
                    <a16:creationId xmlns:a16="http://schemas.microsoft.com/office/drawing/2014/main" id="{1309FFE3-8576-DB46-9EC3-1DCC09B2F08B}"/>
                  </a:ext>
                </a:extLst>
              </p:cNvPr>
              <p:cNvSpPr/>
              <p:nvPr/>
            </p:nvSpPr>
            <p:spPr>
              <a:xfrm>
                <a:off x="2017395" y="778472"/>
                <a:ext cx="33019" cy="33057"/>
              </a:xfrm>
              <a:custGeom>
                <a:avLst/>
                <a:gdLst>
                  <a:gd name="connsiteX0" fmla="*/ 33020 w 33019"/>
                  <a:gd name="connsiteY0" fmla="*/ 16547 h 33057"/>
                  <a:gd name="connsiteX1" fmla="*/ 16510 w 33019"/>
                  <a:gd name="connsiteY1" fmla="*/ 33057 h 33057"/>
                  <a:gd name="connsiteX2" fmla="*/ 0 w 33019"/>
                  <a:gd name="connsiteY2" fmla="*/ 16547 h 33057"/>
                  <a:gd name="connsiteX3" fmla="*/ 16510 w 33019"/>
                  <a:gd name="connsiteY3" fmla="*/ 37 h 33057"/>
                  <a:gd name="connsiteX4" fmla="*/ 33020 w 33019"/>
                  <a:gd name="connsiteY4" fmla="*/ 16547 h 3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57">
                    <a:moveTo>
                      <a:pt x="33020" y="16547"/>
                    </a:moveTo>
                    <a:cubicBezTo>
                      <a:pt x="33020" y="26072"/>
                      <a:pt x="25400" y="33057"/>
                      <a:pt x="16510" y="33057"/>
                    </a:cubicBezTo>
                    <a:cubicBezTo>
                      <a:pt x="6985" y="33057"/>
                      <a:pt x="0" y="25437"/>
                      <a:pt x="0" y="16547"/>
                    </a:cubicBezTo>
                    <a:cubicBezTo>
                      <a:pt x="0" y="7022"/>
                      <a:pt x="7620" y="37"/>
                      <a:pt x="16510" y="37"/>
                    </a:cubicBezTo>
                    <a:cubicBezTo>
                      <a:pt x="25400" y="-598"/>
                      <a:pt x="33020" y="7022"/>
                      <a:pt x="33020" y="16547"/>
                    </a:cubicBezTo>
                    <a:close/>
                  </a:path>
                </a:pathLst>
              </a:custGeom>
              <a:grpFill/>
              <a:ln w="6350" cap="flat">
                <a:noFill/>
                <a:prstDash val="solid"/>
                <a:miter/>
              </a:ln>
            </p:spPr>
            <p:txBody>
              <a:bodyPr rtlCol="0" anchor="ctr"/>
              <a:lstStyle/>
              <a:p>
                <a:endParaRPr lang="en-US">
                  <a:solidFill>
                    <a:srgbClr val="AEAEBC"/>
                  </a:solidFill>
                </a:endParaRPr>
              </a:p>
            </p:txBody>
          </p:sp>
          <p:sp>
            <p:nvSpPr>
              <p:cNvPr id="52" name="Freeform 51">
                <a:extLst>
                  <a:ext uri="{FF2B5EF4-FFF2-40B4-BE49-F238E27FC236}">
                    <a16:creationId xmlns:a16="http://schemas.microsoft.com/office/drawing/2014/main" id="{F48B3866-8578-0341-BD29-8F2F60636538}"/>
                  </a:ext>
                </a:extLst>
              </p:cNvPr>
              <p:cNvSpPr/>
              <p:nvPr/>
            </p:nvSpPr>
            <p:spPr>
              <a:xfrm>
                <a:off x="2004695" y="765714"/>
                <a:ext cx="58419" cy="58515"/>
              </a:xfrm>
              <a:custGeom>
                <a:avLst/>
                <a:gdLst>
                  <a:gd name="connsiteX0" fmla="*/ 29210 w 58419"/>
                  <a:gd name="connsiteY0" fmla="*/ 58515 h 58515"/>
                  <a:gd name="connsiteX1" fmla="*/ 0 w 58419"/>
                  <a:gd name="connsiteY1" fmla="*/ 29305 h 58515"/>
                  <a:gd name="connsiteX2" fmla="*/ 28575 w 58419"/>
                  <a:gd name="connsiteY2" fmla="*/ 95 h 58515"/>
                  <a:gd name="connsiteX3" fmla="*/ 48895 w 58419"/>
                  <a:gd name="connsiteY3" fmla="*/ 7715 h 58515"/>
                  <a:gd name="connsiteX4" fmla="*/ 58420 w 58419"/>
                  <a:gd name="connsiteY4" fmla="*/ 29305 h 58515"/>
                  <a:gd name="connsiteX5" fmla="*/ 29210 w 58419"/>
                  <a:gd name="connsiteY5" fmla="*/ 58515 h 58515"/>
                  <a:gd name="connsiteX6" fmla="*/ 29210 w 58419"/>
                  <a:gd name="connsiteY6" fmla="*/ 25495 h 58515"/>
                  <a:gd name="connsiteX7" fmla="*/ 25400 w 58419"/>
                  <a:gd name="connsiteY7" fmla="*/ 29305 h 58515"/>
                  <a:gd name="connsiteX8" fmla="*/ 29210 w 58419"/>
                  <a:gd name="connsiteY8" fmla="*/ 33115 h 58515"/>
                  <a:gd name="connsiteX9" fmla="*/ 33020 w 58419"/>
                  <a:gd name="connsiteY9" fmla="*/ 29305 h 58515"/>
                  <a:gd name="connsiteX10" fmla="*/ 31750 w 58419"/>
                  <a:gd name="connsiteY10" fmla="*/ 26130 h 58515"/>
                  <a:gd name="connsiteX11" fmla="*/ 29845 w 58419"/>
                  <a:gd name="connsiteY11" fmla="*/ 25495 h 58515"/>
                  <a:gd name="connsiteX12" fmla="*/ 29210 w 58419"/>
                  <a:gd name="connsiteY12" fmla="*/ 25495 h 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419" h="58515">
                    <a:moveTo>
                      <a:pt x="29210" y="58515"/>
                    </a:moveTo>
                    <a:cubicBezTo>
                      <a:pt x="13335" y="58515"/>
                      <a:pt x="0" y="45180"/>
                      <a:pt x="0" y="29305"/>
                    </a:cubicBezTo>
                    <a:cubicBezTo>
                      <a:pt x="0" y="13430"/>
                      <a:pt x="12700" y="95"/>
                      <a:pt x="28575" y="95"/>
                    </a:cubicBezTo>
                    <a:cubicBezTo>
                      <a:pt x="36195" y="-540"/>
                      <a:pt x="43180" y="2000"/>
                      <a:pt x="48895" y="7715"/>
                    </a:cubicBezTo>
                    <a:cubicBezTo>
                      <a:pt x="54610" y="13430"/>
                      <a:pt x="58420" y="21050"/>
                      <a:pt x="58420" y="29305"/>
                    </a:cubicBezTo>
                    <a:cubicBezTo>
                      <a:pt x="58420" y="45180"/>
                      <a:pt x="45085" y="58515"/>
                      <a:pt x="29210" y="58515"/>
                    </a:cubicBezTo>
                    <a:close/>
                    <a:moveTo>
                      <a:pt x="29210" y="25495"/>
                    </a:moveTo>
                    <a:cubicBezTo>
                      <a:pt x="27305" y="25495"/>
                      <a:pt x="25400" y="26765"/>
                      <a:pt x="25400" y="29305"/>
                    </a:cubicBezTo>
                    <a:cubicBezTo>
                      <a:pt x="25400" y="31210"/>
                      <a:pt x="26670" y="33115"/>
                      <a:pt x="29210" y="33115"/>
                    </a:cubicBezTo>
                    <a:cubicBezTo>
                      <a:pt x="31115" y="33115"/>
                      <a:pt x="33020" y="31845"/>
                      <a:pt x="33020" y="29305"/>
                    </a:cubicBezTo>
                    <a:cubicBezTo>
                      <a:pt x="33020" y="27400"/>
                      <a:pt x="32385" y="26765"/>
                      <a:pt x="31750" y="26130"/>
                    </a:cubicBezTo>
                    <a:cubicBezTo>
                      <a:pt x="31115" y="25495"/>
                      <a:pt x="30480" y="25495"/>
                      <a:pt x="29845" y="25495"/>
                    </a:cubicBezTo>
                    <a:lnTo>
                      <a:pt x="29210" y="25495"/>
                    </a:lnTo>
                    <a:close/>
                  </a:path>
                </a:pathLst>
              </a:custGeom>
              <a:grpFill/>
              <a:ln w="6350" cap="flat">
                <a:noFill/>
                <a:prstDash val="solid"/>
                <a:miter/>
              </a:ln>
            </p:spPr>
            <p:txBody>
              <a:bodyPr rtlCol="0" anchor="ctr"/>
              <a:lstStyle/>
              <a:p>
                <a:endParaRPr lang="en-US">
                  <a:solidFill>
                    <a:srgbClr val="AEAEBC"/>
                  </a:solidFill>
                </a:endParaRPr>
              </a:p>
            </p:txBody>
          </p:sp>
        </p:grpSp>
        <p:grpSp>
          <p:nvGrpSpPr>
            <p:cNvPr id="41" name="Graphic 3">
              <a:extLst>
                <a:ext uri="{FF2B5EF4-FFF2-40B4-BE49-F238E27FC236}">
                  <a16:creationId xmlns:a16="http://schemas.microsoft.com/office/drawing/2014/main" id="{A74B852A-FCC0-3F4D-A623-43EE01D733D6}"/>
                </a:ext>
              </a:extLst>
            </p:cNvPr>
            <p:cNvGrpSpPr/>
            <p:nvPr/>
          </p:nvGrpSpPr>
          <p:grpSpPr>
            <a:xfrm>
              <a:off x="1861185" y="910589"/>
              <a:ext cx="58419" cy="58420"/>
              <a:chOff x="1861185" y="910589"/>
              <a:chExt cx="58419" cy="58420"/>
            </a:xfrm>
            <a:grpFill/>
          </p:grpSpPr>
          <p:sp>
            <p:nvSpPr>
              <p:cNvPr id="49" name="Freeform 48">
                <a:extLst>
                  <a:ext uri="{FF2B5EF4-FFF2-40B4-BE49-F238E27FC236}">
                    <a16:creationId xmlns:a16="http://schemas.microsoft.com/office/drawing/2014/main" id="{7C7EFA09-ECC3-0F4A-AE51-0AD5DB01AA65}"/>
                  </a:ext>
                </a:extLst>
              </p:cNvPr>
              <p:cNvSpPr/>
              <p:nvPr/>
            </p:nvSpPr>
            <p:spPr>
              <a:xfrm>
                <a:off x="1873885" y="923289"/>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6035"/>
                      <a:pt x="25400" y="33020"/>
                      <a:pt x="16510" y="33020"/>
                    </a:cubicBezTo>
                    <a:cubicBezTo>
                      <a:pt x="6985"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solidFill>
                    <a:srgbClr val="AEAEBC"/>
                  </a:solidFill>
                </a:endParaRPr>
              </a:p>
            </p:txBody>
          </p:sp>
          <p:sp>
            <p:nvSpPr>
              <p:cNvPr id="50" name="Freeform 49">
                <a:extLst>
                  <a:ext uri="{FF2B5EF4-FFF2-40B4-BE49-F238E27FC236}">
                    <a16:creationId xmlns:a16="http://schemas.microsoft.com/office/drawing/2014/main" id="{BC6C551D-8C27-0B4E-911B-061F90C5481B}"/>
                  </a:ext>
                </a:extLst>
              </p:cNvPr>
              <p:cNvSpPr/>
              <p:nvPr/>
            </p:nvSpPr>
            <p:spPr>
              <a:xfrm>
                <a:off x="1861185" y="910589"/>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58420 w 58419"/>
                  <a:gd name="connsiteY3" fmla="*/ 29210 h 58420"/>
                  <a:gd name="connsiteX4" fmla="*/ 29210 w 58419"/>
                  <a:gd name="connsiteY4" fmla="*/ 58420 h 58420"/>
                  <a:gd name="connsiteX5" fmla="*/ 29210 w 58419"/>
                  <a:gd name="connsiteY5" fmla="*/ 25400 h 58420"/>
                  <a:gd name="connsiteX6" fmla="*/ 25400 w 58419"/>
                  <a:gd name="connsiteY6" fmla="*/ 29210 h 58420"/>
                  <a:gd name="connsiteX7" fmla="*/ 29210 w 58419"/>
                  <a:gd name="connsiteY7" fmla="*/ 33020 h 58420"/>
                  <a:gd name="connsiteX8" fmla="*/ 33020 w 58419"/>
                  <a:gd name="connsiteY8" fmla="*/ 29210 h 58420"/>
                  <a:gd name="connsiteX9" fmla="*/ 29210 w 58419"/>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6670"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solidFill>
                    <a:srgbClr val="AEAEBC"/>
                  </a:solidFill>
                </a:endParaRPr>
              </a:p>
            </p:txBody>
          </p:sp>
        </p:grpSp>
        <p:grpSp>
          <p:nvGrpSpPr>
            <p:cNvPr id="42" name="Graphic 3">
              <a:extLst>
                <a:ext uri="{FF2B5EF4-FFF2-40B4-BE49-F238E27FC236}">
                  <a16:creationId xmlns:a16="http://schemas.microsoft.com/office/drawing/2014/main" id="{0A486163-0823-B741-8A19-323DF1334C1E}"/>
                </a:ext>
              </a:extLst>
            </p:cNvPr>
            <p:cNvGrpSpPr/>
            <p:nvPr/>
          </p:nvGrpSpPr>
          <p:grpSpPr>
            <a:xfrm>
              <a:off x="1734185" y="776605"/>
              <a:ext cx="58419" cy="58419"/>
              <a:chOff x="1734185" y="776605"/>
              <a:chExt cx="58419" cy="58419"/>
            </a:xfrm>
            <a:grpFill/>
          </p:grpSpPr>
          <p:sp>
            <p:nvSpPr>
              <p:cNvPr id="47" name="Freeform 46">
                <a:extLst>
                  <a:ext uri="{FF2B5EF4-FFF2-40B4-BE49-F238E27FC236}">
                    <a16:creationId xmlns:a16="http://schemas.microsoft.com/office/drawing/2014/main" id="{23DCE96A-DA1D-BD43-873A-C51CA8FCC07A}"/>
                  </a:ext>
                </a:extLst>
              </p:cNvPr>
              <p:cNvSpPr/>
              <p:nvPr/>
            </p:nvSpPr>
            <p:spPr>
              <a:xfrm>
                <a:off x="1746885" y="789305"/>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6035"/>
                      <a:pt x="25400" y="33020"/>
                      <a:pt x="16510" y="33020"/>
                    </a:cubicBezTo>
                    <a:cubicBezTo>
                      <a:pt x="6985" y="33020"/>
                      <a:pt x="0" y="25400"/>
                      <a:pt x="0" y="16510"/>
                    </a:cubicBezTo>
                    <a:cubicBezTo>
                      <a:pt x="0" y="6985"/>
                      <a:pt x="7620" y="0"/>
                      <a:pt x="16510" y="0"/>
                    </a:cubicBezTo>
                    <a:cubicBezTo>
                      <a:pt x="25400" y="0"/>
                      <a:pt x="33020" y="6985"/>
                      <a:pt x="33020" y="16510"/>
                    </a:cubicBezTo>
                    <a:close/>
                  </a:path>
                </a:pathLst>
              </a:custGeom>
              <a:grpFill/>
              <a:ln w="6350" cap="flat">
                <a:noFill/>
                <a:prstDash val="solid"/>
                <a:miter/>
              </a:ln>
            </p:spPr>
            <p:txBody>
              <a:bodyPr rtlCol="0" anchor="ctr"/>
              <a:lstStyle/>
              <a:p>
                <a:endParaRPr lang="en-US">
                  <a:solidFill>
                    <a:srgbClr val="AEAEBC"/>
                  </a:solidFill>
                </a:endParaRPr>
              </a:p>
            </p:txBody>
          </p:sp>
          <p:sp>
            <p:nvSpPr>
              <p:cNvPr id="48" name="Freeform 47">
                <a:extLst>
                  <a:ext uri="{FF2B5EF4-FFF2-40B4-BE49-F238E27FC236}">
                    <a16:creationId xmlns:a16="http://schemas.microsoft.com/office/drawing/2014/main" id="{8FB2181A-A992-5C4A-8354-92E5F89D37E2}"/>
                  </a:ext>
                </a:extLst>
              </p:cNvPr>
              <p:cNvSpPr/>
              <p:nvPr/>
            </p:nvSpPr>
            <p:spPr>
              <a:xfrm>
                <a:off x="1734185" y="77660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6670"/>
                      <a:pt x="25400" y="29210"/>
                    </a:cubicBezTo>
                    <a:cubicBezTo>
                      <a:pt x="25400" y="31115"/>
                      <a:pt x="26670" y="33020"/>
                      <a:pt x="29210" y="33020"/>
                    </a:cubicBezTo>
                    <a:cubicBezTo>
                      <a:pt x="31115" y="33020"/>
                      <a:pt x="33020" y="31750"/>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solidFill>
                    <a:srgbClr val="AEAEBC"/>
                  </a:solidFill>
                </a:endParaRPr>
              </a:p>
            </p:txBody>
          </p:sp>
        </p:grpSp>
        <p:grpSp>
          <p:nvGrpSpPr>
            <p:cNvPr id="43" name="Graphic 3">
              <a:extLst>
                <a:ext uri="{FF2B5EF4-FFF2-40B4-BE49-F238E27FC236}">
                  <a16:creationId xmlns:a16="http://schemas.microsoft.com/office/drawing/2014/main" id="{22253BDC-A085-6742-8B9E-FD5B74D653F9}"/>
                </a:ext>
              </a:extLst>
            </p:cNvPr>
            <p:cNvGrpSpPr/>
            <p:nvPr/>
          </p:nvGrpSpPr>
          <p:grpSpPr>
            <a:xfrm>
              <a:off x="2033904" y="479425"/>
              <a:ext cx="58420" cy="58419"/>
              <a:chOff x="2033904" y="479425"/>
              <a:chExt cx="58420" cy="58419"/>
            </a:xfrm>
            <a:grpFill/>
          </p:grpSpPr>
          <p:sp>
            <p:nvSpPr>
              <p:cNvPr id="45" name="Freeform 44">
                <a:extLst>
                  <a:ext uri="{FF2B5EF4-FFF2-40B4-BE49-F238E27FC236}">
                    <a16:creationId xmlns:a16="http://schemas.microsoft.com/office/drawing/2014/main" id="{440CB235-63ED-214A-8F9F-D51EC3C289EE}"/>
                  </a:ext>
                </a:extLst>
              </p:cNvPr>
              <p:cNvSpPr/>
              <p:nvPr/>
            </p:nvSpPr>
            <p:spPr>
              <a:xfrm>
                <a:off x="2046604" y="49212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6035"/>
                      <a:pt x="25400" y="33020"/>
                      <a:pt x="16510" y="33020"/>
                    </a:cubicBezTo>
                    <a:cubicBezTo>
                      <a:pt x="6985" y="33020"/>
                      <a:pt x="0" y="25400"/>
                      <a:pt x="0" y="16510"/>
                    </a:cubicBezTo>
                    <a:cubicBezTo>
                      <a:pt x="0" y="7620"/>
                      <a:pt x="7620" y="0"/>
                      <a:pt x="16510" y="0"/>
                    </a:cubicBezTo>
                    <a:cubicBezTo>
                      <a:pt x="26035" y="0"/>
                      <a:pt x="33020" y="7620"/>
                      <a:pt x="33020" y="16510"/>
                    </a:cubicBezTo>
                    <a:close/>
                  </a:path>
                </a:pathLst>
              </a:custGeom>
              <a:grpFill/>
              <a:ln w="6350" cap="flat">
                <a:noFill/>
                <a:prstDash val="solid"/>
                <a:miter/>
              </a:ln>
            </p:spPr>
            <p:txBody>
              <a:bodyPr rtlCol="0" anchor="ctr"/>
              <a:lstStyle/>
              <a:p>
                <a:endParaRPr lang="en-US">
                  <a:solidFill>
                    <a:srgbClr val="AEAEBC"/>
                  </a:solidFill>
                </a:endParaRPr>
              </a:p>
            </p:txBody>
          </p:sp>
          <p:sp>
            <p:nvSpPr>
              <p:cNvPr id="46" name="Freeform 45">
                <a:extLst>
                  <a:ext uri="{FF2B5EF4-FFF2-40B4-BE49-F238E27FC236}">
                    <a16:creationId xmlns:a16="http://schemas.microsoft.com/office/drawing/2014/main" id="{6D414B9F-9509-5942-BCA3-671257E536E7}"/>
                  </a:ext>
                </a:extLst>
              </p:cNvPr>
              <p:cNvSpPr/>
              <p:nvPr/>
            </p:nvSpPr>
            <p:spPr>
              <a:xfrm>
                <a:off x="2033904" y="47942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7305" y="25400"/>
                      <a:pt x="25400" y="27305"/>
                      <a:pt x="25400" y="29210"/>
                    </a:cubicBezTo>
                    <a:cubicBezTo>
                      <a:pt x="25400" y="31115"/>
                      <a:pt x="26670" y="33020"/>
                      <a:pt x="29210" y="33020"/>
                    </a:cubicBezTo>
                    <a:cubicBezTo>
                      <a:pt x="31115" y="33020"/>
                      <a:pt x="33020" y="31750"/>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solidFill>
                    <a:srgbClr val="AEAEBC"/>
                  </a:solidFill>
                </a:endParaRPr>
              </a:p>
            </p:txBody>
          </p:sp>
        </p:grpSp>
        <p:sp>
          <p:nvSpPr>
            <p:cNvPr id="44" name="Freeform 43">
              <a:extLst>
                <a:ext uri="{FF2B5EF4-FFF2-40B4-BE49-F238E27FC236}">
                  <a16:creationId xmlns:a16="http://schemas.microsoft.com/office/drawing/2014/main" id="{78C6F7E8-3662-0A4F-A2EC-0CA192CE608E}"/>
                </a:ext>
              </a:extLst>
            </p:cNvPr>
            <p:cNvSpPr/>
            <p:nvPr/>
          </p:nvSpPr>
          <p:spPr>
            <a:xfrm>
              <a:off x="2023745" y="786765"/>
              <a:ext cx="246062" cy="591820"/>
            </a:xfrm>
            <a:custGeom>
              <a:avLst/>
              <a:gdLst>
                <a:gd name="connsiteX0" fmla="*/ 20320 w 246062"/>
                <a:gd name="connsiteY0" fmla="*/ 591820 h 591820"/>
                <a:gd name="connsiteX1" fmla="*/ 0 w 246062"/>
                <a:gd name="connsiteY1" fmla="*/ 576580 h 591820"/>
                <a:gd name="connsiteX2" fmla="*/ 217170 w 246062"/>
                <a:gd name="connsiteY2" fmla="*/ 290195 h 591820"/>
                <a:gd name="connsiteX3" fmla="*/ 635 w 246062"/>
                <a:gd name="connsiteY3" fmla="*/ 15875 h 591820"/>
                <a:gd name="connsiteX4" fmla="*/ 20320 w 246062"/>
                <a:gd name="connsiteY4" fmla="*/ 0 h 591820"/>
                <a:gd name="connsiteX5" fmla="*/ 243205 w 246062"/>
                <a:gd name="connsiteY5" fmla="*/ 281940 h 591820"/>
                <a:gd name="connsiteX6" fmla="*/ 243205 w 246062"/>
                <a:gd name="connsiteY6" fmla="*/ 297180 h 591820"/>
                <a:gd name="connsiteX7" fmla="*/ 20320 w 246062"/>
                <a:gd name="connsiteY7" fmla="*/ 591820 h 59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062" h="591820">
                  <a:moveTo>
                    <a:pt x="20320" y="591820"/>
                  </a:moveTo>
                  <a:lnTo>
                    <a:pt x="0" y="576580"/>
                  </a:lnTo>
                  <a:lnTo>
                    <a:pt x="217170" y="290195"/>
                  </a:lnTo>
                  <a:lnTo>
                    <a:pt x="635" y="15875"/>
                  </a:lnTo>
                  <a:lnTo>
                    <a:pt x="20320" y="0"/>
                  </a:lnTo>
                  <a:lnTo>
                    <a:pt x="243205" y="281940"/>
                  </a:lnTo>
                  <a:cubicBezTo>
                    <a:pt x="247015" y="286385"/>
                    <a:pt x="247015" y="292735"/>
                    <a:pt x="243205" y="297180"/>
                  </a:cubicBezTo>
                  <a:lnTo>
                    <a:pt x="20320" y="591820"/>
                  </a:lnTo>
                  <a:close/>
                </a:path>
              </a:pathLst>
            </a:custGeom>
            <a:grpFill/>
            <a:ln w="6350" cap="flat">
              <a:noFill/>
              <a:prstDash val="solid"/>
              <a:miter/>
            </a:ln>
          </p:spPr>
          <p:txBody>
            <a:bodyPr rtlCol="0" anchor="ctr"/>
            <a:lstStyle/>
            <a:p>
              <a:endParaRPr lang="en-US">
                <a:solidFill>
                  <a:srgbClr val="AEAEBC"/>
                </a:solidFill>
              </a:endParaRPr>
            </a:p>
          </p:txBody>
        </p:sp>
      </p:grpSp>
      <p:pic>
        <p:nvPicPr>
          <p:cNvPr id="8" name="Picture 7" descr="A picture containing text&#10;&#10;Description automatically generated">
            <a:extLst>
              <a:ext uri="{FF2B5EF4-FFF2-40B4-BE49-F238E27FC236}">
                <a16:creationId xmlns:a16="http://schemas.microsoft.com/office/drawing/2014/main" id="{E88D386F-68ED-4D7F-B3B0-5606AEBB2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628" y="861392"/>
            <a:ext cx="4076234" cy="4076234"/>
          </a:xfrm>
          <a:prstGeom prst="rect">
            <a:avLst/>
          </a:prstGeom>
        </p:spPr>
      </p:pic>
    </p:spTree>
    <p:extLst>
      <p:ext uri="{BB962C8B-B14F-4D97-AF65-F5344CB8AC3E}">
        <p14:creationId xmlns:p14="http://schemas.microsoft.com/office/powerpoint/2010/main" val="756737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using a computer&#10;&#10;Description automatically generated with medium confidence">
            <a:extLst>
              <a:ext uri="{FF2B5EF4-FFF2-40B4-BE49-F238E27FC236}">
                <a16:creationId xmlns:a16="http://schemas.microsoft.com/office/drawing/2014/main" id="{E2E2EAAE-96A8-4F19-AFCF-AC9BDDE21F90}"/>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27" name="Rectangle 26">
            <a:extLst>
              <a:ext uri="{FF2B5EF4-FFF2-40B4-BE49-F238E27FC236}">
                <a16:creationId xmlns:a16="http://schemas.microsoft.com/office/drawing/2014/main" id="{7AFF4D6C-B9CB-4279-B55A-57D0E450EA1A}"/>
              </a:ext>
            </a:extLst>
          </p:cNvPr>
          <p:cNvSpPr/>
          <p:nvPr/>
        </p:nvSpPr>
        <p:spPr>
          <a:xfrm>
            <a:off x="0" y="0"/>
            <a:ext cx="12191980" cy="6857990"/>
          </a:xfrm>
          <a:prstGeom prst="rect">
            <a:avLst/>
          </a:prstGeom>
          <a:solidFill>
            <a:schemeClr val="tx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8018AA9-6238-417C-8ED4-3AD6FE562715}"/>
              </a:ext>
            </a:extLst>
          </p:cNvPr>
          <p:cNvSpPr/>
          <p:nvPr/>
        </p:nvSpPr>
        <p:spPr>
          <a:xfrm>
            <a:off x="504644" y="1332574"/>
            <a:ext cx="6333301" cy="615553"/>
          </a:xfrm>
          <a:prstGeom prst="rect">
            <a:avLst/>
          </a:prstGeom>
        </p:spPr>
        <p:txBody>
          <a:bodyPr wrap="square" lIns="91440" tIns="45720" rIns="91440" bIns="45720" anchor="t">
            <a:spAutoFit/>
          </a:bodyPr>
          <a:lstStyle/>
          <a:p>
            <a:r>
              <a:rPr lang="en-US" sz="3400" b="1">
                <a:solidFill>
                  <a:schemeClr val="bg1"/>
                </a:solidFill>
                <a:latin typeface="+mj-lt"/>
              </a:rPr>
              <a:t>How did this begin?</a:t>
            </a:r>
          </a:p>
        </p:txBody>
      </p:sp>
      <p:sp>
        <p:nvSpPr>
          <p:cNvPr id="29" name="TextBox 28">
            <a:extLst>
              <a:ext uri="{FF2B5EF4-FFF2-40B4-BE49-F238E27FC236}">
                <a16:creationId xmlns:a16="http://schemas.microsoft.com/office/drawing/2014/main" id="{608E680C-ABC5-4C56-9CD0-AE1F687A1C01}"/>
              </a:ext>
            </a:extLst>
          </p:cNvPr>
          <p:cNvSpPr txBox="1"/>
          <p:nvPr/>
        </p:nvSpPr>
        <p:spPr>
          <a:xfrm>
            <a:off x="504644" y="2618835"/>
            <a:ext cx="10106971" cy="2996065"/>
          </a:xfrm>
          <a:prstGeom prst="rect">
            <a:avLst/>
          </a:prstGeom>
          <a:noFill/>
        </p:spPr>
        <p:txBody>
          <a:bodyPr wrap="square" lIns="91440" tIns="45720" rIns="91440" bIns="45720" rtlCol="0" anchor="t">
            <a:noAutofit/>
          </a:bodyPr>
          <a:lstStyle/>
          <a:p>
            <a:r>
              <a:rPr lang="en-US" sz="1900" dirty="0">
                <a:solidFill>
                  <a:schemeClr val="bg1"/>
                </a:solidFill>
                <a:ea typeface="+mn-lt"/>
                <a:cs typeface="+mn-lt"/>
              </a:rPr>
              <a:t>E-A-T stands for Expertise, Authority, and Trustworthiness. As a search engine with millions of daily queries, Google understands the impact of quality content &amp; sources on the lives of people. Hence, faulty information on Google can have real-world consequences. E-A-T is from </a:t>
            </a:r>
            <a:r>
              <a:rPr lang="en-US" sz="1900" dirty="0">
                <a:solidFill>
                  <a:schemeClr val="bg1"/>
                </a:solidFill>
                <a:ea typeface="+mn-lt"/>
                <a:cs typeface="+mn-lt"/>
                <a:hlinkClick r:id="rId3">
                  <a:extLst>
                    <a:ext uri="{A12FA001-AC4F-418D-AE19-62706E023703}">
                      <ahyp:hlinkClr xmlns:ahyp="http://schemas.microsoft.com/office/drawing/2018/hyperlinkcolor" val="tx"/>
                    </a:ext>
                  </a:extLst>
                </a:hlinkClick>
              </a:rPr>
              <a:t>Google's Search Quality Rater Guidelines</a:t>
            </a:r>
            <a:r>
              <a:rPr lang="en-US" sz="1900" dirty="0">
                <a:solidFill>
                  <a:schemeClr val="bg1"/>
                </a:solidFill>
                <a:ea typeface="+mn-lt"/>
                <a:cs typeface="+mn-lt"/>
              </a:rPr>
              <a:t>, which is a document used by human quality raters to evaluate the quality of Google’s search results</a:t>
            </a:r>
          </a:p>
          <a:p>
            <a:endParaRPr lang="en-US" sz="1900">
              <a:solidFill>
                <a:schemeClr val="bg1"/>
              </a:solidFill>
              <a:ea typeface="+mn-lt"/>
              <a:cs typeface="+mn-lt"/>
            </a:endParaRPr>
          </a:p>
          <a:p>
            <a:r>
              <a:rPr lang="en-US" sz="1900" dirty="0">
                <a:solidFill>
                  <a:schemeClr val="bg1"/>
                </a:solidFill>
                <a:ea typeface="+mn-lt"/>
                <a:cs typeface="+mn-lt"/>
              </a:rPr>
              <a:t>This document was published by Google in 2013 to </a:t>
            </a:r>
            <a:r>
              <a:rPr lang="en-US" sz="1900" dirty="0">
                <a:solidFill>
                  <a:schemeClr val="accent2"/>
                </a:solidFill>
                <a:ea typeface="+mn-lt"/>
                <a:cs typeface="+mn-lt"/>
              </a:rPr>
              <a:t>"assist webmasters in understanding what Google looks for in a web page</a:t>
            </a:r>
            <a:r>
              <a:rPr lang="en-US" sz="1900" dirty="0">
                <a:solidFill>
                  <a:schemeClr val="bg1"/>
                </a:solidFill>
                <a:ea typeface="+mn-lt"/>
                <a:cs typeface="+mn-lt"/>
              </a:rPr>
              <a:t>." And we have come a long way from there, E-A-T SEO in 2022 is on a whole new level. </a:t>
            </a:r>
            <a:br>
              <a:rPr lang="en-US" sz="1900" dirty="0">
                <a:ea typeface="+mn-lt"/>
                <a:cs typeface="+mn-lt"/>
              </a:rPr>
            </a:br>
            <a:endParaRPr lang="en-US" sz="1900">
              <a:ea typeface="+mn-lt"/>
              <a:cs typeface="+mn-lt"/>
            </a:endParaRPr>
          </a:p>
          <a:p>
            <a:endParaRPr lang="en-US" sz="1900">
              <a:solidFill>
                <a:schemeClr val="bg1"/>
              </a:solidFill>
            </a:endParaRPr>
          </a:p>
        </p:txBody>
      </p:sp>
    </p:spTree>
    <p:extLst>
      <p:ext uri="{BB962C8B-B14F-4D97-AF65-F5344CB8AC3E}">
        <p14:creationId xmlns:p14="http://schemas.microsoft.com/office/powerpoint/2010/main" val="290574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Rectangle 208">
            <a:extLst>
              <a:ext uri="{FF2B5EF4-FFF2-40B4-BE49-F238E27FC236}">
                <a16:creationId xmlns:a16="http://schemas.microsoft.com/office/drawing/2014/main" id="{A676360F-DF84-47F1-892A-20A5AE7465A9}"/>
              </a:ext>
            </a:extLst>
          </p:cNvPr>
          <p:cNvSpPr/>
          <p:nvPr/>
        </p:nvSpPr>
        <p:spPr>
          <a:xfrm>
            <a:off x="0" y="3569947"/>
            <a:ext cx="12192000" cy="3314597"/>
          </a:xfrm>
          <a:prstGeom prst="rect">
            <a:avLst/>
          </a:prstGeom>
          <a:solidFill>
            <a:srgbClr val="FDF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69A5AD-346D-2548-BDE6-F3E85D56728C}"/>
              </a:ext>
            </a:extLst>
          </p:cNvPr>
          <p:cNvSpPr>
            <a:spLocks noGrp="1"/>
          </p:cNvSpPr>
          <p:nvPr>
            <p:ph type="title"/>
          </p:nvPr>
        </p:nvSpPr>
        <p:spPr>
          <a:xfrm>
            <a:off x="1615057" y="2169415"/>
            <a:ext cx="8636646" cy="1315278"/>
          </a:xfrm>
        </p:spPr>
        <p:txBody>
          <a:bodyPr>
            <a:normAutofit/>
          </a:bodyPr>
          <a:lstStyle/>
          <a:p>
            <a:pPr algn="l"/>
            <a:r>
              <a:rPr lang="en-US" sz="4400">
                <a:solidFill>
                  <a:srgbClr val="FF644C"/>
                </a:solidFill>
              </a:rPr>
              <a:t>WHAT IS THE </a:t>
            </a:r>
            <a:r>
              <a:rPr lang="en-US" sz="4400">
                <a:solidFill>
                  <a:srgbClr val="F23A1D"/>
                </a:solidFill>
              </a:rPr>
              <a:t>IMPORTANCE</a:t>
            </a:r>
            <a:r>
              <a:rPr lang="en-US" sz="4400">
                <a:solidFill>
                  <a:srgbClr val="FF644C"/>
                </a:solidFill>
              </a:rPr>
              <a:t> OF E-A-T IN SEO?</a:t>
            </a:r>
          </a:p>
        </p:txBody>
      </p:sp>
      <p:grpSp>
        <p:nvGrpSpPr>
          <p:cNvPr id="130" name="Graphic 3">
            <a:extLst>
              <a:ext uri="{FF2B5EF4-FFF2-40B4-BE49-F238E27FC236}">
                <a16:creationId xmlns:a16="http://schemas.microsoft.com/office/drawing/2014/main" id="{42EECC48-0B9A-4E08-AC69-BD9E46465B2E}"/>
              </a:ext>
            </a:extLst>
          </p:cNvPr>
          <p:cNvGrpSpPr/>
          <p:nvPr/>
        </p:nvGrpSpPr>
        <p:grpSpPr>
          <a:xfrm>
            <a:off x="622428" y="2213845"/>
            <a:ext cx="894325" cy="1086982"/>
            <a:chOff x="2785110" y="479425"/>
            <a:chExt cx="757555" cy="920749"/>
          </a:xfrm>
          <a:solidFill>
            <a:schemeClr val="tx1">
              <a:lumMod val="50000"/>
              <a:lumOff val="50000"/>
            </a:schemeClr>
          </a:solidFill>
        </p:grpSpPr>
        <p:sp>
          <p:nvSpPr>
            <p:cNvPr id="131" name="Freeform 31">
              <a:extLst>
                <a:ext uri="{FF2B5EF4-FFF2-40B4-BE49-F238E27FC236}">
                  <a16:creationId xmlns:a16="http://schemas.microsoft.com/office/drawing/2014/main" id="{43D3631B-86E1-41B7-ABDB-70F5C16D5C45}"/>
                </a:ext>
              </a:extLst>
            </p:cNvPr>
            <p:cNvSpPr/>
            <p:nvPr/>
          </p:nvSpPr>
          <p:spPr>
            <a:xfrm>
              <a:off x="2802025" y="495458"/>
              <a:ext cx="722224" cy="888206"/>
            </a:xfrm>
            <a:custGeom>
              <a:avLst/>
              <a:gdLst>
                <a:gd name="connsiteX0" fmla="*/ 708889 w 722224"/>
                <a:gd name="connsiteY0" fmla="*/ 888206 h 888206"/>
                <a:gd name="connsiteX1" fmla="*/ 40869 w 722224"/>
                <a:gd name="connsiteY1" fmla="*/ 888206 h 888206"/>
                <a:gd name="connsiteX2" fmla="*/ 28169 w 722224"/>
                <a:gd name="connsiteY2" fmla="*/ 875506 h 888206"/>
                <a:gd name="connsiteX3" fmla="*/ 28169 w 722224"/>
                <a:gd name="connsiteY3" fmla="*/ 690086 h 888206"/>
                <a:gd name="connsiteX4" fmla="*/ 33249 w 722224"/>
                <a:gd name="connsiteY4" fmla="*/ 679926 h 888206"/>
                <a:gd name="connsiteX5" fmla="*/ 263119 w 722224"/>
                <a:gd name="connsiteY5" fmla="*/ 510381 h 888206"/>
                <a:gd name="connsiteX6" fmla="*/ 447904 w 722224"/>
                <a:gd name="connsiteY6" fmla="*/ 351631 h 888206"/>
                <a:gd name="connsiteX7" fmla="*/ 456794 w 722224"/>
                <a:gd name="connsiteY7" fmla="*/ 251936 h 888206"/>
                <a:gd name="connsiteX8" fmla="*/ 303124 w 722224"/>
                <a:gd name="connsiteY8" fmla="*/ 220186 h 888206"/>
                <a:gd name="connsiteX9" fmla="*/ 140564 w 722224"/>
                <a:gd name="connsiteY9" fmla="*/ 310356 h 888206"/>
                <a:gd name="connsiteX10" fmla="*/ 124689 w 722224"/>
                <a:gd name="connsiteY10" fmla="*/ 307181 h 888206"/>
                <a:gd name="connsiteX11" fmla="*/ 2769 w 722224"/>
                <a:gd name="connsiteY11" fmla="*/ 162401 h 888206"/>
                <a:gd name="connsiteX12" fmla="*/ 229 w 722224"/>
                <a:gd name="connsiteY12" fmla="*/ 152241 h 888206"/>
                <a:gd name="connsiteX13" fmla="*/ 5944 w 722224"/>
                <a:gd name="connsiteY13" fmla="*/ 143351 h 888206"/>
                <a:gd name="connsiteX14" fmla="*/ 165964 w 722224"/>
                <a:gd name="connsiteY14" fmla="*/ 46831 h 888206"/>
                <a:gd name="connsiteX15" fmla="*/ 169774 w 722224"/>
                <a:gd name="connsiteY15" fmla="*/ 45561 h 888206"/>
                <a:gd name="connsiteX16" fmla="*/ 354559 w 722224"/>
                <a:gd name="connsiteY16" fmla="*/ 476 h 888206"/>
                <a:gd name="connsiteX17" fmla="*/ 361544 w 722224"/>
                <a:gd name="connsiteY17" fmla="*/ 476 h 888206"/>
                <a:gd name="connsiteX18" fmla="*/ 611734 w 722224"/>
                <a:gd name="connsiteY18" fmla="*/ 81121 h 888206"/>
                <a:gd name="connsiteX19" fmla="*/ 619354 w 722224"/>
                <a:gd name="connsiteY19" fmla="*/ 87471 h 888206"/>
                <a:gd name="connsiteX20" fmla="*/ 713969 w 722224"/>
                <a:gd name="connsiteY20" fmla="*/ 265271 h 888206"/>
                <a:gd name="connsiteX21" fmla="*/ 714604 w 722224"/>
                <a:gd name="connsiteY21" fmla="*/ 276066 h 888206"/>
                <a:gd name="connsiteX22" fmla="*/ 619989 w 722224"/>
                <a:gd name="connsiteY22" fmla="*/ 510381 h 888206"/>
                <a:gd name="connsiteX23" fmla="*/ 616814 w 722224"/>
                <a:gd name="connsiteY23" fmla="*/ 515461 h 888206"/>
                <a:gd name="connsiteX24" fmla="*/ 421869 w 722224"/>
                <a:gd name="connsiteY24" fmla="*/ 672306 h 888206"/>
                <a:gd name="connsiteX25" fmla="*/ 709524 w 722224"/>
                <a:gd name="connsiteY25" fmla="*/ 672306 h 888206"/>
                <a:gd name="connsiteX26" fmla="*/ 722224 w 722224"/>
                <a:gd name="connsiteY26" fmla="*/ 685006 h 888206"/>
                <a:gd name="connsiteX27" fmla="*/ 722224 w 722224"/>
                <a:gd name="connsiteY27" fmla="*/ 876141 h 888206"/>
                <a:gd name="connsiteX28" fmla="*/ 708889 w 722224"/>
                <a:gd name="connsiteY28" fmla="*/ 888206 h 888206"/>
                <a:gd name="connsiteX29" fmla="*/ 53569 w 722224"/>
                <a:gd name="connsiteY29" fmla="*/ 862806 h 888206"/>
                <a:gd name="connsiteX30" fmla="*/ 696189 w 722224"/>
                <a:gd name="connsiteY30" fmla="*/ 862806 h 888206"/>
                <a:gd name="connsiteX31" fmla="*/ 696189 w 722224"/>
                <a:gd name="connsiteY31" fmla="*/ 697071 h 888206"/>
                <a:gd name="connsiteX32" fmla="*/ 380594 w 722224"/>
                <a:gd name="connsiteY32" fmla="*/ 697071 h 888206"/>
                <a:gd name="connsiteX33" fmla="*/ 368529 w 722224"/>
                <a:gd name="connsiteY33" fmla="*/ 688181 h 888206"/>
                <a:gd name="connsiteX34" fmla="*/ 373609 w 722224"/>
                <a:gd name="connsiteY34" fmla="*/ 674211 h 888206"/>
                <a:gd name="connsiteX35" fmla="*/ 597129 w 722224"/>
                <a:gd name="connsiteY35" fmla="*/ 498316 h 888206"/>
                <a:gd name="connsiteX36" fmla="*/ 688569 w 722224"/>
                <a:gd name="connsiteY36" fmla="*/ 272256 h 888206"/>
                <a:gd name="connsiteX37" fmla="*/ 599034 w 722224"/>
                <a:gd name="connsiteY37" fmla="*/ 103981 h 888206"/>
                <a:gd name="connsiteX38" fmla="*/ 357099 w 722224"/>
                <a:gd name="connsiteY38" fmla="*/ 25876 h 888206"/>
                <a:gd name="connsiteX39" fmla="*/ 178029 w 722224"/>
                <a:gd name="connsiteY39" fmla="*/ 69691 h 888206"/>
                <a:gd name="connsiteX40" fmla="*/ 32614 w 722224"/>
                <a:gd name="connsiteY40" fmla="*/ 157321 h 888206"/>
                <a:gd name="connsiteX41" fmla="*/ 138024 w 722224"/>
                <a:gd name="connsiteY41" fmla="*/ 282416 h 888206"/>
                <a:gd name="connsiteX42" fmla="*/ 295504 w 722224"/>
                <a:gd name="connsiteY42" fmla="*/ 194786 h 888206"/>
                <a:gd name="connsiteX43" fmla="*/ 304394 w 722224"/>
                <a:gd name="connsiteY43" fmla="*/ 193516 h 888206"/>
                <a:gd name="connsiteX44" fmla="*/ 473939 w 722224"/>
                <a:gd name="connsiteY44" fmla="*/ 228441 h 888206"/>
                <a:gd name="connsiteX45" fmla="*/ 484099 w 722224"/>
                <a:gd name="connsiteY45" fmla="*/ 241776 h 888206"/>
                <a:gd name="connsiteX46" fmla="*/ 473939 w 722224"/>
                <a:gd name="connsiteY46" fmla="*/ 357981 h 888206"/>
                <a:gd name="connsiteX47" fmla="*/ 469494 w 722224"/>
                <a:gd name="connsiteY47" fmla="*/ 366236 h 888206"/>
                <a:gd name="connsiteX48" fmla="*/ 280264 w 722224"/>
                <a:gd name="connsiteY48" fmla="*/ 528796 h 888206"/>
                <a:gd name="connsiteX49" fmla="*/ 279629 w 722224"/>
                <a:gd name="connsiteY49" fmla="*/ 529431 h 888206"/>
                <a:gd name="connsiteX50" fmla="*/ 54204 w 722224"/>
                <a:gd name="connsiteY50" fmla="*/ 695801 h 888206"/>
                <a:gd name="connsiteX51" fmla="*/ 54204 w 722224"/>
                <a:gd name="connsiteY51" fmla="*/ 862806 h 8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2224" h="888206">
                  <a:moveTo>
                    <a:pt x="708889" y="888206"/>
                  </a:moveTo>
                  <a:lnTo>
                    <a:pt x="40869" y="888206"/>
                  </a:lnTo>
                  <a:cubicBezTo>
                    <a:pt x="33884" y="888206"/>
                    <a:pt x="28169" y="882491"/>
                    <a:pt x="28169" y="875506"/>
                  </a:cubicBezTo>
                  <a:lnTo>
                    <a:pt x="28169" y="690086"/>
                  </a:lnTo>
                  <a:cubicBezTo>
                    <a:pt x="28169" y="686276"/>
                    <a:pt x="30074" y="682466"/>
                    <a:pt x="33249" y="679926"/>
                  </a:cubicBezTo>
                  <a:cubicBezTo>
                    <a:pt x="117069" y="619601"/>
                    <a:pt x="255499" y="516096"/>
                    <a:pt x="263119" y="510381"/>
                  </a:cubicBezTo>
                  <a:lnTo>
                    <a:pt x="447904" y="351631"/>
                  </a:lnTo>
                  <a:lnTo>
                    <a:pt x="456794" y="251936"/>
                  </a:lnTo>
                  <a:lnTo>
                    <a:pt x="303124" y="220186"/>
                  </a:lnTo>
                  <a:lnTo>
                    <a:pt x="140564" y="310356"/>
                  </a:lnTo>
                  <a:cubicBezTo>
                    <a:pt x="135484" y="313531"/>
                    <a:pt x="128499" y="312261"/>
                    <a:pt x="124689" y="307181"/>
                  </a:cubicBezTo>
                  <a:lnTo>
                    <a:pt x="2769" y="162401"/>
                  </a:lnTo>
                  <a:cubicBezTo>
                    <a:pt x="229" y="159861"/>
                    <a:pt x="-406" y="156051"/>
                    <a:pt x="229" y="152241"/>
                  </a:cubicBezTo>
                  <a:cubicBezTo>
                    <a:pt x="864" y="148431"/>
                    <a:pt x="2769" y="145256"/>
                    <a:pt x="5944" y="143351"/>
                  </a:cubicBezTo>
                  <a:lnTo>
                    <a:pt x="165964" y="46831"/>
                  </a:lnTo>
                  <a:cubicBezTo>
                    <a:pt x="167234" y="46196"/>
                    <a:pt x="168504" y="45561"/>
                    <a:pt x="169774" y="45561"/>
                  </a:cubicBezTo>
                  <a:lnTo>
                    <a:pt x="354559" y="476"/>
                  </a:lnTo>
                  <a:cubicBezTo>
                    <a:pt x="357099" y="-159"/>
                    <a:pt x="359004" y="-159"/>
                    <a:pt x="361544" y="476"/>
                  </a:cubicBezTo>
                  <a:lnTo>
                    <a:pt x="611734" y="81121"/>
                  </a:lnTo>
                  <a:cubicBezTo>
                    <a:pt x="614909" y="82391"/>
                    <a:pt x="617449" y="84296"/>
                    <a:pt x="619354" y="87471"/>
                  </a:cubicBezTo>
                  <a:lnTo>
                    <a:pt x="713969" y="265271"/>
                  </a:lnTo>
                  <a:cubicBezTo>
                    <a:pt x="715874" y="268446"/>
                    <a:pt x="715874" y="272256"/>
                    <a:pt x="714604" y="276066"/>
                  </a:cubicBezTo>
                  <a:lnTo>
                    <a:pt x="619989" y="510381"/>
                  </a:lnTo>
                  <a:cubicBezTo>
                    <a:pt x="619354" y="512286"/>
                    <a:pt x="618084" y="514191"/>
                    <a:pt x="616814" y="515461"/>
                  </a:cubicBezTo>
                  <a:cubicBezTo>
                    <a:pt x="611734" y="519906"/>
                    <a:pt x="505054" y="612616"/>
                    <a:pt x="421869" y="672306"/>
                  </a:cubicBezTo>
                  <a:lnTo>
                    <a:pt x="709524" y="672306"/>
                  </a:lnTo>
                  <a:cubicBezTo>
                    <a:pt x="716509" y="672306"/>
                    <a:pt x="722224" y="678021"/>
                    <a:pt x="722224" y="685006"/>
                  </a:cubicBezTo>
                  <a:lnTo>
                    <a:pt x="722224" y="876141"/>
                  </a:lnTo>
                  <a:cubicBezTo>
                    <a:pt x="721589" y="882491"/>
                    <a:pt x="715874" y="888206"/>
                    <a:pt x="708889" y="888206"/>
                  </a:cubicBezTo>
                  <a:close/>
                  <a:moveTo>
                    <a:pt x="53569" y="862806"/>
                  </a:moveTo>
                  <a:lnTo>
                    <a:pt x="696189" y="862806"/>
                  </a:lnTo>
                  <a:lnTo>
                    <a:pt x="696189" y="697071"/>
                  </a:lnTo>
                  <a:lnTo>
                    <a:pt x="380594" y="697071"/>
                  </a:lnTo>
                  <a:cubicBezTo>
                    <a:pt x="374879" y="697071"/>
                    <a:pt x="369799" y="693261"/>
                    <a:pt x="368529" y="688181"/>
                  </a:cubicBezTo>
                  <a:cubicBezTo>
                    <a:pt x="366624" y="682466"/>
                    <a:pt x="369164" y="676751"/>
                    <a:pt x="373609" y="674211"/>
                  </a:cubicBezTo>
                  <a:cubicBezTo>
                    <a:pt x="450444" y="624681"/>
                    <a:pt x="578714" y="514191"/>
                    <a:pt x="597129" y="498316"/>
                  </a:cubicBezTo>
                  <a:lnTo>
                    <a:pt x="688569" y="272256"/>
                  </a:lnTo>
                  <a:lnTo>
                    <a:pt x="599034" y="103981"/>
                  </a:lnTo>
                  <a:lnTo>
                    <a:pt x="357099" y="25876"/>
                  </a:lnTo>
                  <a:lnTo>
                    <a:pt x="178029" y="69691"/>
                  </a:lnTo>
                  <a:lnTo>
                    <a:pt x="32614" y="157321"/>
                  </a:lnTo>
                  <a:lnTo>
                    <a:pt x="138024" y="282416"/>
                  </a:lnTo>
                  <a:lnTo>
                    <a:pt x="295504" y="194786"/>
                  </a:lnTo>
                  <a:cubicBezTo>
                    <a:pt x="298044" y="193516"/>
                    <a:pt x="301219" y="192881"/>
                    <a:pt x="304394" y="193516"/>
                  </a:cubicBezTo>
                  <a:lnTo>
                    <a:pt x="473939" y="228441"/>
                  </a:lnTo>
                  <a:cubicBezTo>
                    <a:pt x="480289" y="229711"/>
                    <a:pt x="484734" y="235426"/>
                    <a:pt x="484099" y="241776"/>
                  </a:cubicBezTo>
                  <a:lnTo>
                    <a:pt x="473939" y="357981"/>
                  </a:lnTo>
                  <a:cubicBezTo>
                    <a:pt x="473939" y="361156"/>
                    <a:pt x="472034" y="364331"/>
                    <a:pt x="469494" y="366236"/>
                  </a:cubicBezTo>
                  <a:lnTo>
                    <a:pt x="280264" y="528796"/>
                  </a:lnTo>
                  <a:cubicBezTo>
                    <a:pt x="280264" y="528796"/>
                    <a:pt x="279629" y="529431"/>
                    <a:pt x="279629" y="529431"/>
                  </a:cubicBezTo>
                  <a:cubicBezTo>
                    <a:pt x="278359" y="530701"/>
                    <a:pt x="140564" y="633571"/>
                    <a:pt x="54204" y="695801"/>
                  </a:cubicBezTo>
                  <a:lnTo>
                    <a:pt x="54204" y="862806"/>
                  </a:lnTo>
                  <a:close/>
                </a:path>
              </a:pathLst>
            </a:custGeom>
            <a:grpFill/>
            <a:ln w="6350" cap="flat">
              <a:noFill/>
              <a:prstDash val="solid"/>
              <a:miter/>
            </a:ln>
          </p:spPr>
          <p:txBody>
            <a:bodyPr rtlCol="0" anchor="ctr"/>
            <a:lstStyle/>
            <a:p>
              <a:endParaRPr lang="en-US"/>
            </a:p>
          </p:txBody>
        </p:sp>
        <p:grpSp>
          <p:nvGrpSpPr>
            <p:cNvPr id="132" name="Graphic 3">
              <a:extLst>
                <a:ext uri="{FF2B5EF4-FFF2-40B4-BE49-F238E27FC236}">
                  <a16:creationId xmlns:a16="http://schemas.microsoft.com/office/drawing/2014/main" id="{D326FB92-A22E-447A-889C-A6B4BBE3B710}"/>
                </a:ext>
              </a:extLst>
            </p:cNvPr>
            <p:cNvGrpSpPr/>
            <p:nvPr/>
          </p:nvGrpSpPr>
          <p:grpSpPr>
            <a:xfrm>
              <a:off x="3484245" y="1341755"/>
              <a:ext cx="58420" cy="58419"/>
              <a:chOff x="3484245" y="1341755"/>
              <a:chExt cx="58420" cy="58419"/>
            </a:xfrm>
            <a:grpFill/>
          </p:grpSpPr>
          <p:sp>
            <p:nvSpPr>
              <p:cNvPr id="179" name="Freeform 79">
                <a:extLst>
                  <a:ext uri="{FF2B5EF4-FFF2-40B4-BE49-F238E27FC236}">
                    <a16:creationId xmlns:a16="http://schemas.microsoft.com/office/drawing/2014/main" id="{A4727274-2CD6-47B7-88B1-02E4991359CD}"/>
                  </a:ext>
                </a:extLst>
              </p:cNvPr>
              <p:cNvSpPr/>
              <p:nvPr/>
            </p:nvSpPr>
            <p:spPr>
              <a:xfrm>
                <a:off x="3496945" y="135445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5400" y="635"/>
                      <a:pt x="33020" y="7620"/>
                      <a:pt x="33020" y="16510"/>
                    </a:cubicBezTo>
                    <a:close/>
                  </a:path>
                </a:pathLst>
              </a:custGeom>
              <a:grpFill/>
              <a:ln w="6350" cap="flat">
                <a:noFill/>
                <a:prstDash val="solid"/>
                <a:miter/>
              </a:ln>
            </p:spPr>
            <p:txBody>
              <a:bodyPr rtlCol="0" anchor="ctr"/>
              <a:lstStyle/>
              <a:p>
                <a:endParaRPr lang="en-US"/>
              </a:p>
            </p:txBody>
          </p:sp>
          <p:sp>
            <p:nvSpPr>
              <p:cNvPr id="180" name="Freeform 80">
                <a:extLst>
                  <a:ext uri="{FF2B5EF4-FFF2-40B4-BE49-F238E27FC236}">
                    <a16:creationId xmlns:a16="http://schemas.microsoft.com/office/drawing/2014/main" id="{8508AFD4-55F8-4364-8F0C-4D24C51565DA}"/>
                  </a:ext>
                </a:extLst>
              </p:cNvPr>
              <p:cNvSpPr/>
              <p:nvPr/>
            </p:nvSpPr>
            <p:spPr>
              <a:xfrm>
                <a:off x="3484245" y="134175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29845 w 58420"/>
                  <a:gd name="connsiteY3" fmla="*/ 0 h 58419"/>
                  <a:gd name="connsiteX4" fmla="*/ 58420 w 58420"/>
                  <a:gd name="connsiteY4" fmla="*/ 29210 h 58419"/>
                  <a:gd name="connsiteX5" fmla="*/ 29210 w 58420"/>
                  <a:gd name="connsiteY5" fmla="*/ 58420 h 58419"/>
                  <a:gd name="connsiteX6" fmla="*/ 28575 w 58420"/>
                  <a:gd name="connsiteY6" fmla="*/ 25400 h 58419"/>
                  <a:gd name="connsiteX7" fmla="*/ 25400 w 58420"/>
                  <a:gd name="connsiteY7" fmla="*/ 29210 h 58419"/>
                  <a:gd name="connsiteX8" fmla="*/ 29210 w 58420"/>
                  <a:gd name="connsiteY8" fmla="*/ 33020 h 58419"/>
                  <a:gd name="connsiteX9" fmla="*/ 33020 w 58420"/>
                  <a:gd name="connsiteY9" fmla="*/ 29210 h 58419"/>
                  <a:gd name="connsiteX10" fmla="*/ 28575 w 58420"/>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 h="58419">
                    <a:moveTo>
                      <a:pt x="29210" y="58420"/>
                    </a:moveTo>
                    <a:cubicBezTo>
                      <a:pt x="13335" y="58420"/>
                      <a:pt x="0" y="45085"/>
                      <a:pt x="0" y="29210"/>
                    </a:cubicBezTo>
                    <a:cubicBezTo>
                      <a:pt x="0" y="13335"/>
                      <a:pt x="13335" y="0"/>
                      <a:pt x="29210" y="0"/>
                    </a:cubicBezTo>
                    <a:lnTo>
                      <a:pt x="29845" y="0"/>
                    </a:lnTo>
                    <a:cubicBezTo>
                      <a:pt x="45720" y="1270"/>
                      <a:pt x="58420" y="13970"/>
                      <a:pt x="58420" y="29210"/>
                    </a:cubicBezTo>
                    <a:cubicBezTo>
                      <a:pt x="58420" y="45085"/>
                      <a:pt x="45085" y="58420"/>
                      <a:pt x="29210" y="58420"/>
                    </a:cubicBezTo>
                    <a:close/>
                    <a:moveTo>
                      <a:pt x="28575"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6035"/>
                      <a:pt x="28575" y="25400"/>
                    </a:cubicBezTo>
                    <a:close/>
                  </a:path>
                </a:pathLst>
              </a:custGeom>
              <a:grpFill/>
              <a:ln w="6350" cap="flat">
                <a:noFill/>
                <a:prstDash val="solid"/>
                <a:miter/>
              </a:ln>
            </p:spPr>
            <p:txBody>
              <a:bodyPr rtlCol="0" anchor="ctr"/>
              <a:lstStyle/>
              <a:p>
                <a:endParaRPr lang="en-US"/>
              </a:p>
            </p:txBody>
          </p:sp>
        </p:grpSp>
        <p:grpSp>
          <p:nvGrpSpPr>
            <p:cNvPr id="133" name="Graphic 3">
              <a:extLst>
                <a:ext uri="{FF2B5EF4-FFF2-40B4-BE49-F238E27FC236}">
                  <a16:creationId xmlns:a16="http://schemas.microsoft.com/office/drawing/2014/main" id="{AC192316-5ABE-40C2-8A5A-E782FA6561DE}"/>
                </a:ext>
              </a:extLst>
            </p:cNvPr>
            <p:cNvGrpSpPr/>
            <p:nvPr/>
          </p:nvGrpSpPr>
          <p:grpSpPr>
            <a:xfrm>
              <a:off x="2814320" y="1341755"/>
              <a:ext cx="58419" cy="58419"/>
              <a:chOff x="2814320" y="1341755"/>
              <a:chExt cx="58419" cy="58419"/>
            </a:xfrm>
            <a:grpFill/>
          </p:grpSpPr>
          <p:sp>
            <p:nvSpPr>
              <p:cNvPr id="177" name="Freeform 77">
                <a:extLst>
                  <a:ext uri="{FF2B5EF4-FFF2-40B4-BE49-F238E27FC236}">
                    <a16:creationId xmlns:a16="http://schemas.microsoft.com/office/drawing/2014/main" id="{4AF58487-C8B3-4722-A09A-4A96570895DF}"/>
                  </a:ext>
                </a:extLst>
              </p:cNvPr>
              <p:cNvSpPr/>
              <p:nvPr/>
            </p:nvSpPr>
            <p:spPr>
              <a:xfrm>
                <a:off x="2827020" y="1354455"/>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7620" y="33020"/>
                      <a:pt x="0" y="25400"/>
                      <a:pt x="0" y="16510"/>
                    </a:cubicBezTo>
                    <a:cubicBezTo>
                      <a:pt x="0" y="7620"/>
                      <a:pt x="6985" y="0"/>
                      <a:pt x="16510" y="0"/>
                    </a:cubicBezTo>
                    <a:cubicBezTo>
                      <a:pt x="25400" y="635"/>
                      <a:pt x="33020" y="7620"/>
                      <a:pt x="33020" y="16510"/>
                    </a:cubicBezTo>
                    <a:close/>
                  </a:path>
                </a:pathLst>
              </a:custGeom>
              <a:grpFill/>
              <a:ln w="6350" cap="flat">
                <a:noFill/>
                <a:prstDash val="solid"/>
                <a:miter/>
              </a:ln>
            </p:spPr>
            <p:txBody>
              <a:bodyPr rtlCol="0" anchor="ctr"/>
              <a:lstStyle/>
              <a:p>
                <a:endParaRPr lang="en-US"/>
              </a:p>
            </p:txBody>
          </p:sp>
          <p:sp>
            <p:nvSpPr>
              <p:cNvPr id="178" name="Freeform 78">
                <a:extLst>
                  <a:ext uri="{FF2B5EF4-FFF2-40B4-BE49-F238E27FC236}">
                    <a16:creationId xmlns:a16="http://schemas.microsoft.com/office/drawing/2014/main" id="{EB3DCB57-BE3A-4312-B591-5D54C78CF584}"/>
                  </a:ext>
                </a:extLst>
              </p:cNvPr>
              <p:cNvSpPr/>
              <p:nvPr/>
            </p:nvSpPr>
            <p:spPr>
              <a:xfrm>
                <a:off x="2814320" y="134175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29845 w 58419"/>
                  <a:gd name="connsiteY3" fmla="*/ 0 h 58419"/>
                  <a:gd name="connsiteX4" fmla="*/ 58420 w 58419"/>
                  <a:gd name="connsiteY4" fmla="*/ 29210 h 58419"/>
                  <a:gd name="connsiteX5" fmla="*/ 29210 w 58419"/>
                  <a:gd name="connsiteY5" fmla="*/ 58420 h 58419"/>
                  <a:gd name="connsiteX6" fmla="*/ 28575 w 58419"/>
                  <a:gd name="connsiteY6" fmla="*/ 25400 h 58419"/>
                  <a:gd name="connsiteX7" fmla="*/ 25400 w 58419"/>
                  <a:gd name="connsiteY7" fmla="*/ 29210 h 58419"/>
                  <a:gd name="connsiteX8" fmla="*/ 29210 w 58419"/>
                  <a:gd name="connsiteY8" fmla="*/ 33020 h 58419"/>
                  <a:gd name="connsiteX9" fmla="*/ 33020 w 58419"/>
                  <a:gd name="connsiteY9" fmla="*/ 29210 h 58419"/>
                  <a:gd name="connsiteX10" fmla="*/ 28575 w 58419"/>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9" h="58419">
                    <a:moveTo>
                      <a:pt x="29210" y="58420"/>
                    </a:moveTo>
                    <a:cubicBezTo>
                      <a:pt x="13335" y="58420"/>
                      <a:pt x="0" y="45085"/>
                      <a:pt x="0" y="29210"/>
                    </a:cubicBezTo>
                    <a:cubicBezTo>
                      <a:pt x="0" y="13335"/>
                      <a:pt x="13335" y="0"/>
                      <a:pt x="29210" y="0"/>
                    </a:cubicBezTo>
                    <a:lnTo>
                      <a:pt x="29845" y="0"/>
                    </a:lnTo>
                    <a:cubicBezTo>
                      <a:pt x="45720" y="1270"/>
                      <a:pt x="58420" y="13970"/>
                      <a:pt x="58420" y="29210"/>
                    </a:cubicBezTo>
                    <a:cubicBezTo>
                      <a:pt x="58420" y="45085"/>
                      <a:pt x="45085" y="58420"/>
                      <a:pt x="29210" y="58420"/>
                    </a:cubicBezTo>
                    <a:close/>
                    <a:moveTo>
                      <a:pt x="28575"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6035"/>
                      <a:pt x="28575" y="25400"/>
                    </a:cubicBezTo>
                    <a:close/>
                  </a:path>
                </a:pathLst>
              </a:custGeom>
              <a:grpFill/>
              <a:ln w="6350" cap="flat">
                <a:noFill/>
                <a:prstDash val="solid"/>
                <a:miter/>
              </a:ln>
            </p:spPr>
            <p:txBody>
              <a:bodyPr rtlCol="0" anchor="ctr"/>
              <a:lstStyle/>
              <a:p>
                <a:endParaRPr lang="en-US"/>
              </a:p>
            </p:txBody>
          </p:sp>
        </p:grpSp>
        <p:grpSp>
          <p:nvGrpSpPr>
            <p:cNvPr id="134" name="Graphic 3">
              <a:extLst>
                <a:ext uri="{FF2B5EF4-FFF2-40B4-BE49-F238E27FC236}">
                  <a16:creationId xmlns:a16="http://schemas.microsoft.com/office/drawing/2014/main" id="{1EE310FF-49D3-4AFE-A011-CA9CEDBC27CB}"/>
                </a:ext>
              </a:extLst>
            </p:cNvPr>
            <p:cNvGrpSpPr/>
            <p:nvPr/>
          </p:nvGrpSpPr>
          <p:grpSpPr>
            <a:xfrm>
              <a:off x="3484245" y="1151889"/>
              <a:ext cx="58420" cy="58420"/>
              <a:chOff x="3484245" y="1151889"/>
              <a:chExt cx="58420" cy="58420"/>
            </a:xfrm>
            <a:grpFill/>
          </p:grpSpPr>
          <p:sp>
            <p:nvSpPr>
              <p:cNvPr id="175" name="Freeform 75">
                <a:extLst>
                  <a:ext uri="{FF2B5EF4-FFF2-40B4-BE49-F238E27FC236}">
                    <a16:creationId xmlns:a16="http://schemas.microsoft.com/office/drawing/2014/main" id="{D2BFCAC7-502D-4C0A-B2F3-7B65BDC4BA01}"/>
                  </a:ext>
                </a:extLst>
              </p:cNvPr>
              <p:cNvSpPr/>
              <p:nvPr/>
            </p:nvSpPr>
            <p:spPr>
              <a:xfrm>
                <a:off x="3496945" y="1164589"/>
                <a:ext cx="33020" cy="33020"/>
              </a:xfrm>
              <a:custGeom>
                <a:avLst/>
                <a:gdLst>
                  <a:gd name="connsiteX0" fmla="*/ 33020 w 33020"/>
                  <a:gd name="connsiteY0" fmla="*/ 16510 h 33020"/>
                  <a:gd name="connsiteX1" fmla="*/ 16510 w 33020"/>
                  <a:gd name="connsiteY1" fmla="*/ 33020 h 33020"/>
                  <a:gd name="connsiteX2" fmla="*/ 0 w 33020"/>
                  <a:gd name="connsiteY2" fmla="*/ 16510 h 33020"/>
                  <a:gd name="connsiteX3" fmla="*/ 16510 w 33020"/>
                  <a:gd name="connsiteY3" fmla="*/ 0 h 33020"/>
                  <a:gd name="connsiteX4" fmla="*/ 33020 w 33020"/>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20">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176" name="Freeform 76">
                <a:extLst>
                  <a:ext uri="{FF2B5EF4-FFF2-40B4-BE49-F238E27FC236}">
                    <a16:creationId xmlns:a16="http://schemas.microsoft.com/office/drawing/2014/main" id="{F9155F97-DB50-4C1A-8146-D4260E4F9D8D}"/>
                  </a:ext>
                </a:extLst>
              </p:cNvPr>
              <p:cNvSpPr/>
              <p:nvPr/>
            </p:nvSpPr>
            <p:spPr>
              <a:xfrm>
                <a:off x="3484245" y="1151889"/>
                <a:ext cx="58420" cy="58420"/>
              </a:xfrm>
              <a:custGeom>
                <a:avLst/>
                <a:gdLst>
                  <a:gd name="connsiteX0" fmla="*/ 29210 w 58420"/>
                  <a:gd name="connsiteY0" fmla="*/ 58420 h 58420"/>
                  <a:gd name="connsiteX1" fmla="*/ 0 w 58420"/>
                  <a:gd name="connsiteY1" fmla="*/ 29210 h 58420"/>
                  <a:gd name="connsiteX2" fmla="*/ 29210 w 58420"/>
                  <a:gd name="connsiteY2" fmla="*/ 0 h 58420"/>
                  <a:gd name="connsiteX3" fmla="*/ 58420 w 58420"/>
                  <a:gd name="connsiteY3" fmla="*/ 29210 h 58420"/>
                  <a:gd name="connsiteX4" fmla="*/ 29210 w 58420"/>
                  <a:gd name="connsiteY4" fmla="*/ 58420 h 58420"/>
                  <a:gd name="connsiteX5" fmla="*/ 29210 w 58420"/>
                  <a:gd name="connsiteY5" fmla="*/ 25400 h 58420"/>
                  <a:gd name="connsiteX6" fmla="*/ 25400 w 58420"/>
                  <a:gd name="connsiteY6" fmla="*/ 29210 h 58420"/>
                  <a:gd name="connsiteX7" fmla="*/ 29210 w 58420"/>
                  <a:gd name="connsiteY7" fmla="*/ 33020 h 58420"/>
                  <a:gd name="connsiteX8" fmla="*/ 33020 w 58420"/>
                  <a:gd name="connsiteY8" fmla="*/ 29210 h 58420"/>
                  <a:gd name="connsiteX9" fmla="*/ 29210 w 58420"/>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135" name="Graphic 3">
              <a:extLst>
                <a:ext uri="{FF2B5EF4-FFF2-40B4-BE49-F238E27FC236}">
                  <a16:creationId xmlns:a16="http://schemas.microsoft.com/office/drawing/2014/main" id="{27A44F6C-1DFF-4B13-B36A-68A4C06DFE3D}"/>
                </a:ext>
              </a:extLst>
            </p:cNvPr>
            <p:cNvGrpSpPr/>
            <p:nvPr/>
          </p:nvGrpSpPr>
          <p:grpSpPr>
            <a:xfrm>
              <a:off x="3154045" y="1151889"/>
              <a:ext cx="58419" cy="58420"/>
              <a:chOff x="3154045" y="1151889"/>
              <a:chExt cx="58419" cy="58420"/>
            </a:xfrm>
            <a:grpFill/>
          </p:grpSpPr>
          <p:sp>
            <p:nvSpPr>
              <p:cNvPr id="173" name="Freeform 73">
                <a:extLst>
                  <a:ext uri="{FF2B5EF4-FFF2-40B4-BE49-F238E27FC236}">
                    <a16:creationId xmlns:a16="http://schemas.microsoft.com/office/drawing/2014/main" id="{14C82C1C-5ACE-46DB-B86A-54F24E57F4D6}"/>
                  </a:ext>
                </a:extLst>
              </p:cNvPr>
              <p:cNvSpPr/>
              <p:nvPr/>
            </p:nvSpPr>
            <p:spPr>
              <a:xfrm>
                <a:off x="3166745" y="1164589"/>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174" name="Freeform 74">
                <a:extLst>
                  <a:ext uri="{FF2B5EF4-FFF2-40B4-BE49-F238E27FC236}">
                    <a16:creationId xmlns:a16="http://schemas.microsoft.com/office/drawing/2014/main" id="{ACCD30C3-4127-4D55-929A-B5DDB34A8DD9}"/>
                  </a:ext>
                </a:extLst>
              </p:cNvPr>
              <p:cNvSpPr/>
              <p:nvPr/>
            </p:nvSpPr>
            <p:spPr>
              <a:xfrm>
                <a:off x="3154045" y="1151889"/>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58420 w 58419"/>
                  <a:gd name="connsiteY3" fmla="*/ 29210 h 58420"/>
                  <a:gd name="connsiteX4" fmla="*/ 29210 w 58419"/>
                  <a:gd name="connsiteY4" fmla="*/ 58420 h 58420"/>
                  <a:gd name="connsiteX5" fmla="*/ 29210 w 58419"/>
                  <a:gd name="connsiteY5" fmla="*/ 25400 h 58420"/>
                  <a:gd name="connsiteX6" fmla="*/ 25400 w 58419"/>
                  <a:gd name="connsiteY6" fmla="*/ 29210 h 58420"/>
                  <a:gd name="connsiteX7" fmla="*/ 29210 w 58419"/>
                  <a:gd name="connsiteY7" fmla="*/ 33020 h 58420"/>
                  <a:gd name="connsiteX8" fmla="*/ 33020 w 58419"/>
                  <a:gd name="connsiteY8" fmla="*/ 29210 h 58420"/>
                  <a:gd name="connsiteX9" fmla="*/ 29210 w 58419"/>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136" name="Graphic 3">
              <a:extLst>
                <a:ext uri="{FF2B5EF4-FFF2-40B4-BE49-F238E27FC236}">
                  <a16:creationId xmlns:a16="http://schemas.microsoft.com/office/drawing/2014/main" id="{2F4D16D5-D93D-4C19-9B99-E0F15A0F2D98}"/>
                </a:ext>
              </a:extLst>
            </p:cNvPr>
            <p:cNvGrpSpPr/>
            <p:nvPr/>
          </p:nvGrpSpPr>
          <p:grpSpPr>
            <a:xfrm>
              <a:off x="2814320" y="1156335"/>
              <a:ext cx="58419" cy="58419"/>
              <a:chOff x="2814320" y="1156335"/>
              <a:chExt cx="58419" cy="58419"/>
            </a:xfrm>
            <a:grpFill/>
          </p:grpSpPr>
          <p:sp>
            <p:nvSpPr>
              <p:cNvPr id="171" name="Freeform 71">
                <a:extLst>
                  <a:ext uri="{FF2B5EF4-FFF2-40B4-BE49-F238E27FC236}">
                    <a16:creationId xmlns:a16="http://schemas.microsoft.com/office/drawing/2014/main" id="{A1772E09-E135-49EF-97ED-0F65D320FC36}"/>
                  </a:ext>
                </a:extLst>
              </p:cNvPr>
              <p:cNvSpPr/>
              <p:nvPr/>
            </p:nvSpPr>
            <p:spPr>
              <a:xfrm>
                <a:off x="2827020" y="1169035"/>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172" name="Freeform 72">
                <a:extLst>
                  <a:ext uri="{FF2B5EF4-FFF2-40B4-BE49-F238E27FC236}">
                    <a16:creationId xmlns:a16="http://schemas.microsoft.com/office/drawing/2014/main" id="{8230AFB5-CEA7-45AC-A568-B60BE6EF417D}"/>
                  </a:ext>
                </a:extLst>
              </p:cNvPr>
              <p:cNvSpPr/>
              <p:nvPr/>
            </p:nvSpPr>
            <p:spPr>
              <a:xfrm>
                <a:off x="2814320" y="115633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137" name="Graphic 3">
              <a:extLst>
                <a:ext uri="{FF2B5EF4-FFF2-40B4-BE49-F238E27FC236}">
                  <a16:creationId xmlns:a16="http://schemas.microsoft.com/office/drawing/2014/main" id="{39E1447D-4D7A-4E67-ADCA-4AF0A0918BE4}"/>
                </a:ext>
              </a:extLst>
            </p:cNvPr>
            <p:cNvGrpSpPr/>
            <p:nvPr/>
          </p:nvGrpSpPr>
          <p:grpSpPr>
            <a:xfrm>
              <a:off x="2907029" y="765809"/>
              <a:ext cx="58420" cy="58420"/>
              <a:chOff x="2907029" y="765809"/>
              <a:chExt cx="58420" cy="58420"/>
            </a:xfrm>
            <a:grpFill/>
          </p:grpSpPr>
          <p:sp>
            <p:nvSpPr>
              <p:cNvPr id="169" name="Freeform 69">
                <a:extLst>
                  <a:ext uri="{FF2B5EF4-FFF2-40B4-BE49-F238E27FC236}">
                    <a16:creationId xmlns:a16="http://schemas.microsoft.com/office/drawing/2014/main" id="{55C99AF0-2CD3-417C-810D-3CBE5E10FBA3}"/>
                  </a:ext>
                </a:extLst>
              </p:cNvPr>
              <p:cNvSpPr/>
              <p:nvPr/>
            </p:nvSpPr>
            <p:spPr>
              <a:xfrm>
                <a:off x="2919729" y="778509"/>
                <a:ext cx="33020" cy="33020"/>
              </a:xfrm>
              <a:custGeom>
                <a:avLst/>
                <a:gdLst>
                  <a:gd name="connsiteX0" fmla="*/ 33020 w 33020"/>
                  <a:gd name="connsiteY0" fmla="*/ 16510 h 33020"/>
                  <a:gd name="connsiteX1" fmla="*/ 16510 w 33020"/>
                  <a:gd name="connsiteY1" fmla="*/ 33020 h 33020"/>
                  <a:gd name="connsiteX2" fmla="*/ 0 w 33020"/>
                  <a:gd name="connsiteY2" fmla="*/ 16510 h 33020"/>
                  <a:gd name="connsiteX3" fmla="*/ 16510 w 33020"/>
                  <a:gd name="connsiteY3" fmla="*/ 0 h 33020"/>
                  <a:gd name="connsiteX4" fmla="*/ 33020 w 33020"/>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20">
                    <a:moveTo>
                      <a:pt x="33020" y="16510"/>
                    </a:moveTo>
                    <a:cubicBezTo>
                      <a:pt x="33020" y="25400"/>
                      <a:pt x="26035" y="33020"/>
                      <a:pt x="16510" y="33020"/>
                    </a:cubicBezTo>
                    <a:cubicBezTo>
                      <a:pt x="6985"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70" name="Freeform 70">
                <a:extLst>
                  <a:ext uri="{FF2B5EF4-FFF2-40B4-BE49-F238E27FC236}">
                    <a16:creationId xmlns:a16="http://schemas.microsoft.com/office/drawing/2014/main" id="{18D32D5F-0C76-4D7B-803C-EB5A73648E1E}"/>
                  </a:ext>
                </a:extLst>
              </p:cNvPr>
              <p:cNvSpPr/>
              <p:nvPr/>
            </p:nvSpPr>
            <p:spPr>
              <a:xfrm>
                <a:off x="2907029" y="765809"/>
                <a:ext cx="58420" cy="58420"/>
              </a:xfrm>
              <a:custGeom>
                <a:avLst/>
                <a:gdLst>
                  <a:gd name="connsiteX0" fmla="*/ 29210 w 58420"/>
                  <a:gd name="connsiteY0" fmla="*/ 58420 h 58420"/>
                  <a:gd name="connsiteX1" fmla="*/ 0 w 58420"/>
                  <a:gd name="connsiteY1" fmla="*/ 29210 h 58420"/>
                  <a:gd name="connsiteX2" fmla="*/ 29210 w 58420"/>
                  <a:gd name="connsiteY2" fmla="*/ 0 h 58420"/>
                  <a:gd name="connsiteX3" fmla="*/ 58420 w 58420"/>
                  <a:gd name="connsiteY3" fmla="*/ 29210 h 58420"/>
                  <a:gd name="connsiteX4" fmla="*/ 29210 w 58420"/>
                  <a:gd name="connsiteY4" fmla="*/ 58420 h 58420"/>
                  <a:gd name="connsiteX5" fmla="*/ 29210 w 58420"/>
                  <a:gd name="connsiteY5" fmla="*/ 25400 h 58420"/>
                  <a:gd name="connsiteX6" fmla="*/ 25400 w 58420"/>
                  <a:gd name="connsiteY6" fmla="*/ 29210 h 58420"/>
                  <a:gd name="connsiteX7" fmla="*/ 29210 w 58420"/>
                  <a:gd name="connsiteY7" fmla="*/ 33020 h 58420"/>
                  <a:gd name="connsiteX8" fmla="*/ 33020 w 58420"/>
                  <a:gd name="connsiteY8" fmla="*/ 29210 h 58420"/>
                  <a:gd name="connsiteX9" fmla="*/ 29210 w 58420"/>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6670"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38" name="Graphic 3">
              <a:extLst>
                <a:ext uri="{FF2B5EF4-FFF2-40B4-BE49-F238E27FC236}">
                  <a16:creationId xmlns:a16="http://schemas.microsoft.com/office/drawing/2014/main" id="{20C6AF4E-503F-4A8F-BB9B-46A72E7BB2BE}"/>
                </a:ext>
              </a:extLst>
            </p:cNvPr>
            <p:cNvGrpSpPr/>
            <p:nvPr/>
          </p:nvGrpSpPr>
          <p:grpSpPr>
            <a:xfrm>
              <a:off x="2785110" y="621030"/>
              <a:ext cx="58419" cy="58419"/>
              <a:chOff x="2785110" y="621030"/>
              <a:chExt cx="58419" cy="58419"/>
            </a:xfrm>
            <a:grpFill/>
          </p:grpSpPr>
          <p:sp>
            <p:nvSpPr>
              <p:cNvPr id="167" name="Freeform 67">
                <a:extLst>
                  <a:ext uri="{FF2B5EF4-FFF2-40B4-BE49-F238E27FC236}">
                    <a16:creationId xmlns:a16="http://schemas.microsoft.com/office/drawing/2014/main" id="{11B3E6C6-0FD0-47B0-87F5-5868EA5C76F6}"/>
                  </a:ext>
                </a:extLst>
              </p:cNvPr>
              <p:cNvSpPr/>
              <p:nvPr/>
            </p:nvSpPr>
            <p:spPr>
              <a:xfrm>
                <a:off x="2797810" y="633730"/>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6985"/>
                      <a:pt x="33020" y="16510"/>
                    </a:cubicBezTo>
                    <a:close/>
                  </a:path>
                </a:pathLst>
              </a:custGeom>
              <a:grpFill/>
              <a:ln w="6350" cap="flat">
                <a:noFill/>
                <a:prstDash val="solid"/>
                <a:miter/>
              </a:ln>
            </p:spPr>
            <p:txBody>
              <a:bodyPr rtlCol="0" anchor="ctr"/>
              <a:lstStyle/>
              <a:p>
                <a:endParaRPr lang="en-US"/>
              </a:p>
            </p:txBody>
          </p:sp>
          <p:sp>
            <p:nvSpPr>
              <p:cNvPr id="168" name="Freeform 68">
                <a:extLst>
                  <a:ext uri="{FF2B5EF4-FFF2-40B4-BE49-F238E27FC236}">
                    <a16:creationId xmlns:a16="http://schemas.microsoft.com/office/drawing/2014/main" id="{84780170-4321-4EA8-BD1F-1DF8B1B8A84D}"/>
                  </a:ext>
                </a:extLst>
              </p:cNvPr>
              <p:cNvSpPr/>
              <p:nvPr/>
            </p:nvSpPr>
            <p:spPr>
              <a:xfrm>
                <a:off x="2785110" y="621030"/>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720" y="0"/>
                      <a:pt x="58420" y="12700"/>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6670"/>
                      <a:pt x="31750" y="25400"/>
                      <a:pt x="29210" y="25400"/>
                    </a:cubicBezTo>
                    <a:close/>
                  </a:path>
                </a:pathLst>
              </a:custGeom>
              <a:grpFill/>
              <a:ln w="6350" cap="flat">
                <a:noFill/>
                <a:prstDash val="solid"/>
                <a:miter/>
              </a:ln>
            </p:spPr>
            <p:txBody>
              <a:bodyPr rtlCol="0" anchor="ctr"/>
              <a:lstStyle/>
              <a:p>
                <a:endParaRPr lang="en-US"/>
              </a:p>
            </p:txBody>
          </p:sp>
        </p:grpSp>
        <p:grpSp>
          <p:nvGrpSpPr>
            <p:cNvPr id="139" name="Graphic 3">
              <a:extLst>
                <a:ext uri="{FF2B5EF4-FFF2-40B4-BE49-F238E27FC236}">
                  <a16:creationId xmlns:a16="http://schemas.microsoft.com/office/drawing/2014/main" id="{BC525E04-11EB-4E8D-9080-44AA020774DF}"/>
                </a:ext>
              </a:extLst>
            </p:cNvPr>
            <p:cNvGrpSpPr/>
            <p:nvPr/>
          </p:nvGrpSpPr>
          <p:grpSpPr>
            <a:xfrm>
              <a:off x="3133089" y="479425"/>
              <a:ext cx="58420" cy="58419"/>
              <a:chOff x="3133089" y="479425"/>
              <a:chExt cx="58420" cy="58419"/>
            </a:xfrm>
            <a:grpFill/>
          </p:grpSpPr>
          <p:sp>
            <p:nvSpPr>
              <p:cNvPr id="165" name="Freeform 65">
                <a:extLst>
                  <a:ext uri="{FF2B5EF4-FFF2-40B4-BE49-F238E27FC236}">
                    <a16:creationId xmlns:a16="http://schemas.microsoft.com/office/drawing/2014/main" id="{8ED239C9-48FA-4B18-9F3D-BDA829130A76}"/>
                  </a:ext>
                </a:extLst>
              </p:cNvPr>
              <p:cNvSpPr/>
              <p:nvPr/>
            </p:nvSpPr>
            <p:spPr>
              <a:xfrm>
                <a:off x="3145789" y="49212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166" name="Freeform 66">
                <a:extLst>
                  <a:ext uri="{FF2B5EF4-FFF2-40B4-BE49-F238E27FC236}">
                    <a16:creationId xmlns:a16="http://schemas.microsoft.com/office/drawing/2014/main" id="{E285ECC9-7A28-4D5C-A834-5A4BEB3F257B}"/>
                  </a:ext>
                </a:extLst>
              </p:cNvPr>
              <p:cNvSpPr/>
              <p:nvPr/>
            </p:nvSpPr>
            <p:spPr>
              <a:xfrm>
                <a:off x="3133089" y="47942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140" name="Graphic 3">
              <a:extLst>
                <a:ext uri="{FF2B5EF4-FFF2-40B4-BE49-F238E27FC236}">
                  <a16:creationId xmlns:a16="http://schemas.microsoft.com/office/drawing/2014/main" id="{DB86FA56-0231-4618-BA79-459B7B5DBE9A}"/>
                </a:ext>
              </a:extLst>
            </p:cNvPr>
            <p:cNvGrpSpPr/>
            <p:nvPr/>
          </p:nvGrpSpPr>
          <p:grpSpPr>
            <a:xfrm>
              <a:off x="2945129" y="523875"/>
              <a:ext cx="58420" cy="58419"/>
              <a:chOff x="2945129" y="523875"/>
              <a:chExt cx="58420" cy="58419"/>
            </a:xfrm>
            <a:grpFill/>
          </p:grpSpPr>
          <p:sp>
            <p:nvSpPr>
              <p:cNvPr id="163" name="Freeform 63">
                <a:extLst>
                  <a:ext uri="{FF2B5EF4-FFF2-40B4-BE49-F238E27FC236}">
                    <a16:creationId xmlns:a16="http://schemas.microsoft.com/office/drawing/2014/main" id="{6DE20506-1446-4C72-B325-0E3BCB7F1FF0}"/>
                  </a:ext>
                </a:extLst>
              </p:cNvPr>
              <p:cNvSpPr/>
              <p:nvPr/>
            </p:nvSpPr>
            <p:spPr>
              <a:xfrm>
                <a:off x="2957829" y="53657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5400"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64" name="Freeform 64">
                <a:extLst>
                  <a:ext uri="{FF2B5EF4-FFF2-40B4-BE49-F238E27FC236}">
                    <a16:creationId xmlns:a16="http://schemas.microsoft.com/office/drawing/2014/main" id="{52F4B0C5-3BA3-473C-B8B4-D48588F7015A}"/>
                  </a:ext>
                </a:extLst>
              </p:cNvPr>
              <p:cNvSpPr/>
              <p:nvPr/>
            </p:nvSpPr>
            <p:spPr>
              <a:xfrm>
                <a:off x="2945129" y="52387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115"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1" name="Graphic 3">
              <a:extLst>
                <a:ext uri="{FF2B5EF4-FFF2-40B4-BE49-F238E27FC236}">
                  <a16:creationId xmlns:a16="http://schemas.microsoft.com/office/drawing/2014/main" id="{1BA611C5-1D71-4FEC-8ADB-76DE857D55A4}"/>
                </a:ext>
              </a:extLst>
            </p:cNvPr>
            <p:cNvGrpSpPr/>
            <p:nvPr/>
          </p:nvGrpSpPr>
          <p:grpSpPr>
            <a:xfrm>
              <a:off x="3380740" y="559434"/>
              <a:ext cx="58419" cy="58420"/>
              <a:chOff x="3380740" y="559434"/>
              <a:chExt cx="58419" cy="58420"/>
            </a:xfrm>
            <a:grpFill/>
          </p:grpSpPr>
          <p:sp>
            <p:nvSpPr>
              <p:cNvPr id="161" name="Freeform 61">
                <a:extLst>
                  <a:ext uri="{FF2B5EF4-FFF2-40B4-BE49-F238E27FC236}">
                    <a16:creationId xmlns:a16="http://schemas.microsoft.com/office/drawing/2014/main" id="{ED9F7C94-E5B7-4738-9402-BC59B943E8DF}"/>
                  </a:ext>
                </a:extLst>
              </p:cNvPr>
              <p:cNvSpPr/>
              <p:nvPr/>
            </p:nvSpPr>
            <p:spPr>
              <a:xfrm>
                <a:off x="3393440" y="572134"/>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7620"/>
                      <a:pt x="33020" y="16510"/>
                    </a:cubicBezTo>
                    <a:close/>
                  </a:path>
                </a:pathLst>
              </a:custGeom>
              <a:grpFill/>
              <a:ln w="6350" cap="flat">
                <a:noFill/>
                <a:prstDash val="solid"/>
                <a:miter/>
              </a:ln>
            </p:spPr>
            <p:txBody>
              <a:bodyPr rtlCol="0" anchor="ctr"/>
              <a:lstStyle/>
              <a:p>
                <a:endParaRPr lang="en-US"/>
              </a:p>
            </p:txBody>
          </p:sp>
          <p:sp>
            <p:nvSpPr>
              <p:cNvPr id="162" name="Freeform 62">
                <a:extLst>
                  <a:ext uri="{FF2B5EF4-FFF2-40B4-BE49-F238E27FC236}">
                    <a16:creationId xmlns:a16="http://schemas.microsoft.com/office/drawing/2014/main" id="{28A16E75-A190-4670-BCDB-E81CD7578047}"/>
                  </a:ext>
                </a:extLst>
              </p:cNvPr>
              <p:cNvSpPr/>
              <p:nvPr/>
            </p:nvSpPr>
            <p:spPr>
              <a:xfrm>
                <a:off x="3380740" y="559434"/>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58420 w 58419"/>
                  <a:gd name="connsiteY3" fmla="*/ 29210 h 58420"/>
                  <a:gd name="connsiteX4" fmla="*/ 29210 w 58419"/>
                  <a:gd name="connsiteY4" fmla="*/ 58420 h 58420"/>
                  <a:gd name="connsiteX5" fmla="*/ 29210 w 58419"/>
                  <a:gd name="connsiteY5" fmla="*/ 25400 h 58420"/>
                  <a:gd name="connsiteX6" fmla="*/ 25400 w 58419"/>
                  <a:gd name="connsiteY6" fmla="*/ 29210 h 58420"/>
                  <a:gd name="connsiteX7" fmla="*/ 29210 w 58419"/>
                  <a:gd name="connsiteY7" fmla="*/ 33020 h 58420"/>
                  <a:gd name="connsiteX8" fmla="*/ 33020 w 58419"/>
                  <a:gd name="connsiteY8" fmla="*/ 29210 h 58420"/>
                  <a:gd name="connsiteX9" fmla="*/ 29210 w 58419"/>
                  <a:gd name="connsiteY9"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20">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5400"/>
                      <a:pt x="29210" y="25400"/>
                    </a:cubicBezTo>
                    <a:close/>
                  </a:path>
                </a:pathLst>
              </a:custGeom>
              <a:grpFill/>
              <a:ln w="6350" cap="flat">
                <a:noFill/>
                <a:prstDash val="solid"/>
                <a:miter/>
              </a:ln>
            </p:spPr>
            <p:txBody>
              <a:bodyPr rtlCol="0" anchor="ctr"/>
              <a:lstStyle/>
              <a:p>
                <a:endParaRPr lang="en-US"/>
              </a:p>
            </p:txBody>
          </p:sp>
        </p:grpSp>
        <p:grpSp>
          <p:nvGrpSpPr>
            <p:cNvPr id="142" name="Graphic 3">
              <a:extLst>
                <a:ext uri="{FF2B5EF4-FFF2-40B4-BE49-F238E27FC236}">
                  <a16:creationId xmlns:a16="http://schemas.microsoft.com/office/drawing/2014/main" id="{436498E7-4DD6-4F83-BEBE-5C1EA61EBE4E}"/>
                </a:ext>
              </a:extLst>
            </p:cNvPr>
            <p:cNvGrpSpPr/>
            <p:nvPr/>
          </p:nvGrpSpPr>
          <p:grpSpPr>
            <a:xfrm>
              <a:off x="3474084" y="736600"/>
              <a:ext cx="58420" cy="58419"/>
              <a:chOff x="3474084" y="736600"/>
              <a:chExt cx="58420" cy="58419"/>
            </a:xfrm>
            <a:grpFill/>
          </p:grpSpPr>
          <p:sp>
            <p:nvSpPr>
              <p:cNvPr id="159" name="Freeform 59">
                <a:extLst>
                  <a:ext uri="{FF2B5EF4-FFF2-40B4-BE49-F238E27FC236}">
                    <a16:creationId xmlns:a16="http://schemas.microsoft.com/office/drawing/2014/main" id="{AB2F48D1-061F-424F-A5CA-D4567832C635}"/>
                  </a:ext>
                </a:extLst>
              </p:cNvPr>
              <p:cNvSpPr/>
              <p:nvPr/>
            </p:nvSpPr>
            <p:spPr>
              <a:xfrm>
                <a:off x="3486784" y="74930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635"/>
                      <a:pt x="33020" y="7620"/>
                      <a:pt x="33020" y="16510"/>
                    </a:cubicBezTo>
                    <a:close/>
                  </a:path>
                </a:pathLst>
              </a:custGeom>
              <a:grpFill/>
              <a:ln w="6350" cap="flat">
                <a:noFill/>
                <a:prstDash val="solid"/>
                <a:miter/>
              </a:ln>
            </p:spPr>
            <p:txBody>
              <a:bodyPr rtlCol="0" anchor="ctr"/>
              <a:lstStyle/>
              <a:p>
                <a:endParaRPr lang="en-US"/>
              </a:p>
            </p:txBody>
          </p:sp>
          <p:sp>
            <p:nvSpPr>
              <p:cNvPr id="160" name="Freeform 60">
                <a:extLst>
                  <a:ext uri="{FF2B5EF4-FFF2-40B4-BE49-F238E27FC236}">
                    <a16:creationId xmlns:a16="http://schemas.microsoft.com/office/drawing/2014/main" id="{6B405C9D-A0B9-4747-9BD1-BBBEE3A56C2A}"/>
                  </a:ext>
                </a:extLst>
              </p:cNvPr>
              <p:cNvSpPr/>
              <p:nvPr/>
            </p:nvSpPr>
            <p:spPr>
              <a:xfrm>
                <a:off x="3474084" y="73660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29845 w 58420"/>
                  <a:gd name="connsiteY3" fmla="*/ 0 h 58419"/>
                  <a:gd name="connsiteX4" fmla="*/ 58420 w 58420"/>
                  <a:gd name="connsiteY4" fmla="*/ 29210 h 58419"/>
                  <a:gd name="connsiteX5" fmla="*/ 29210 w 58420"/>
                  <a:gd name="connsiteY5" fmla="*/ 58420 h 58419"/>
                  <a:gd name="connsiteX6" fmla="*/ 28575 w 58420"/>
                  <a:gd name="connsiteY6" fmla="*/ 25400 h 58419"/>
                  <a:gd name="connsiteX7" fmla="*/ 25400 w 58420"/>
                  <a:gd name="connsiteY7" fmla="*/ 29210 h 58419"/>
                  <a:gd name="connsiteX8" fmla="*/ 29210 w 58420"/>
                  <a:gd name="connsiteY8" fmla="*/ 33020 h 58419"/>
                  <a:gd name="connsiteX9" fmla="*/ 33020 w 58420"/>
                  <a:gd name="connsiteY9" fmla="*/ 29210 h 58419"/>
                  <a:gd name="connsiteX10" fmla="*/ 28575 w 58420"/>
                  <a:gd name="connsiteY10"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0" h="58419">
                    <a:moveTo>
                      <a:pt x="29210" y="58420"/>
                    </a:moveTo>
                    <a:cubicBezTo>
                      <a:pt x="13335" y="58420"/>
                      <a:pt x="0" y="45085"/>
                      <a:pt x="0" y="29210"/>
                    </a:cubicBezTo>
                    <a:cubicBezTo>
                      <a:pt x="0" y="13335"/>
                      <a:pt x="13335" y="0"/>
                      <a:pt x="29210" y="0"/>
                    </a:cubicBezTo>
                    <a:lnTo>
                      <a:pt x="29845" y="0"/>
                    </a:lnTo>
                    <a:cubicBezTo>
                      <a:pt x="45720" y="1270"/>
                      <a:pt x="58420" y="13335"/>
                      <a:pt x="58420" y="29210"/>
                    </a:cubicBezTo>
                    <a:cubicBezTo>
                      <a:pt x="58420" y="45085"/>
                      <a:pt x="45085" y="58420"/>
                      <a:pt x="29210" y="58420"/>
                    </a:cubicBezTo>
                    <a:close/>
                    <a:moveTo>
                      <a:pt x="28575" y="25400"/>
                    </a:moveTo>
                    <a:cubicBezTo>
                      <a:pt x="26035" y="25400"/>
                      <a:pt x="25400" y="27305"/>
                      <a:pt x="25400" y="29210"/>
                    </a:cubicBezTo>
                    <a:cubicBezTo>
                      <a:pt x="25400" y="31115"/>
                      <a:pt x="27305" y="33020"/>
                      <a:pt x="29210" y="33020"/>
                    </a:cubicBezTo>
                    <a:cubicBezTo>
                      <a:pt x="31750" y="33020"/>
                      <a:pt x="33020" y="31115"/>
                      <a:pt x="33020" y="29210"/>
                    </a:cubicBezTo>
                    <a:cubicBezTo>
                      <a:pt x="33020" y="26670"/>
                      <a:pt x="31115" y="25400"/>
                      <a:pt x="28575" y="25400"/>
                    </a:cubicBezTo>
                    <a:close/>
                  </a:path>
                </a:pathLst>
              </a:custGeom>
              <a:grpFill/>
              <a:ln w="6350" cap="flat">
                <a:no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DAB915A4-8448-4B49-8F79-6B3F95FCC0D6}"/>
                </a:ext>
              </a:extLst>
            </p:cNvPr>
            <p:cNvGrpSpPr/>
            <p:nvPr/>
          </p:nvGrpSpPr>
          <p:grpSpPr>
            <a:xfrm>
              <a:off x="3380740" y="970914"/>
              <a:ext cx="58419" cy="58420"/>
              <a:chOff x="3380740" y="970914"/>
              <a:chExt cx="58419" cy="58420"/>
            </a:xfrm>
            <a:grpFill/>
          </p:grpSpPr>
          <p:sp>
            <p:nvSpPr>
              <p:cNvPr id="157" name="Freeform 57">
                <a:extLst>
                  <a:ext uri="{FF2B5EF4-FFF2-40B4-BE49-F238E27FC236}">
                    <a16:creationId xmlns:a16="http://schemas.microsoft.com/office/drawing/2014/main" id="{13045EE8-AA81-4F62-9298-9FAF5B1F5143}"/>
                  </a:ext>
                </a:extLst>
              </p:cNvPr>
              <p:cNvSpPr/>
              <p:nvPr/>
            </p:nvSpPr>
            <p:spPr>
              <a:xfrm>
                <a:off x="3393440" y="983614"/>
                <a:ext cx="33019" cy="33020"/>
              </a:xfrm>
              <a:custGeom>
                <a:avLst/>
                <a:gdLst>
                  <a:gd name="connsiteX0" fmla="*/ 33020 w 33019"/>
                  <a:gd name="connsiteY0" fmla="*/ 16510 h 33020"/>
                  <a:gd name="connsiteX1" fmla="*/ 16510 w 33019"/>
                  <a:gd name="connsiteY1" fmla="*/ 33020 h 33020"/>
                  <a:gd name="connsiteX2" fmla="*/ 0 w 33019"/>
                  <a:gd name="connsiteY2" fmla="*/ 16510 h 33020"/>
                  <a:gd name="connsiteX3" fmla="*/ 16510 w 33019"/>
                  <a:gd name="connsiteY3" fmla="*/ 0 h 33020"/>
                  <a:gd name="connsiteX4" fmla="*/ 33020 w 33019"/>
                  <a:gd name="connsiteY4" fmla="*/ 16510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20">
                    <a:moveTo>
                      <a:pt x="33020" y="16510"/>
                    </a:moveTo>
                    <a:cubicBezTo>
                      <a:pt x="33020" y="25400"/>
                      <a:pt x="26035" y="33020"/>
                      <a:pt x="16510" y="33020"/>
                    </a:cubicBezTo>
                    <a:cubicBezTo>
                      <a:pt x="7620" y="33020"/>
                      <a:pt x="0" y="25400"/>
                      <a:pt x="0" y="16510"/>
                    </a:cubicBezTo>
                    <a:cubicBezTo>
                      <a:pt x="0" y="7620"/>
                      <a:pt x="6985" y="0"/>
                      <a:pt x="16510" y="0"/>
                    </a:cubicBezTo>
                    <a:cubicBezTo>
                      <a:pt x="25400" y="635"/>
                      <a:pt x="33020" y="7620"/>
                      <a:pt x="33020" y="16510"/>
                    </a:cubicBezTo>
                    <a:close/>
                  </a:path>
                </a:pathLst>
              </a:custGeom>
              <a:grpFill/>
              <a:ln w="6350" cap="flat">
                <a:noFill/>
                <a:prstDash val="solid"/>
                <a:miter/>
              </a:ln>
            </p:spPr>
            <p:txBody>
              <a:bodyPr rtlCol="0" anchor="ctr"/>
              <a:lstStyle/>
              <a:p>
                <a:endParaRPr lang="en-US"/>
              </a:p>
            </p:txBody>
          </p:sp>
          <p:sp>
            <p:nvSpPr>
              <p:cNvPr id="158" name="Freeform 58">
                <a:extLst>
                  <a:ext uri="{FF2B5EF4-FFF2-40B4-BE49-F238E27FC236}">
                    <a16:creationId xmlns:a16="http://schemas.microsoft.com/office/drawing/2014/main" id="{961BCCD4-8BA3-4B96-BD05-1958005EE0C2}"/>
                  </a:ext>
                </a:extLst>
              </p:cNvPr>
              <p:cNvSpPr/>
              <p:nvPr/>
            </p:nvSpPr>
            <p:spPr>
              <a:xfrm>
                <a:off x="3380740" y="970914"/>
                <a:ext cx="58419" cy="58420"/>
              </a:xfrm>
              <a:custGeom>
                <a:avLst/>
                <a:gdLst>
                  <a:gd name="connsiteX0" fmla="*/ 29210 w 58419"/>
                  <a:gd name="connsiteY0" fmla="*/ 58420 h 58420"/>
                  <a:gd name="connsiteX1" fmla="*/ 0 w 58419"/>
                  <a:gd name="connsiteY1" fmla="*/ 29210 h 58420"/>
                  <a:gd name="connsiteX2" fmla="*/ 29210 w 58419"/>
                  <a:gd name="connsiteY2" fmla="*/ 0 h 58420"/>
                  <a:gd name="connsiteX3" fmla="*/ 29845 w 58419"/>
                  <a:gd name="connsiteY3" fmla="*/ 0 h 58420"/>
                  <a:gd name="connsiteX4" fmla="*/ 58420 w 58419"/>
                  <a:gd name="connsiteY4" fmla="*/ 29210 h 58420"/>
                  <a:gd name="connsiteX5" fmla="*/ 29210 w 58419"/>
                  <a:gd name="connsiteY5" fmla="*/ 58420 h 58420"/>
                  <a:gd name="connsiteX6" fmla="*/ 28575 w 58419"/>
                  <a:gd name="connsiteY6" fmla="*/ 25400 h 58420"/>
                  <a:gd name="connsiteX7" fmla="*/ 25400 w 58419"/>
                  <a:gd name="connsiteY7" fmla="*/ 29210 h 58420"/>
                  <a:gd name="connsiteX8" fmla="*/ 29210 w 58419"/>
                  <a:gd name="connsiteY8" fmla="*/ 33020 h 58420"/>
                  <a:gd name="connsiteX9" fmla="*/ 33020 w 58419"/>
                  <a:gd name="connsiteY9" fmla="*/ 29210 h 58420"/>
                  <a:gd name="connsiteX10" fmla="*/ 28575 w 58419"/>
                  <a:gd name="connsiteY10" fmla="*/ 25400 h 5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19" h="58420">
                    <a:moveTo>
                      <a:pt x="29210" y="58420"/>
                    </a:moveTo>
                    <a:cubicBezTo>
                      <a:pt x="13335" y="58420"/>
                      <a:pt x="0" y="45085"/>
                      <a:pt x="0" y="29210"/>
                    </a:cubicBezTo>
                    <a:cubicBezTo>
                      <a:pt x="0" y="13335"/>
                      <a:pt x="13335" y="0"/>
                      <a:pt x="29210" y="0"/>
                    </a:cubicBezTo>
                    <a:lnTo>
                      <a:pt x="29845" y="0"/>
                    </a:lnTo>
                    <a:cubicBezTo>
                      <a:pt x="45720" y="1270"/>
                      <a:pt x="58420" y="13970"/>
                      <a:pt x="58420" y="29210"/>
                    </a:cubicBezTo>
                    <a:cubicBezTo>
                      <a:pt x="58420" y="45085"/>
                      <a:pt x="45085" y="58420"/>
                      <a:pt x="29210" y="58420"/>
                    </a:cubicBezTo>
                    <a:close/>
                    <a:moveTo>
                      <a:pt x="28575"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115" y="26035"/>
                      <a:pt x="28575" y="25400"/>
                    </a:cubicBezTo>
                    <a:close/>
                  </a:path>
                </a:pathLst>
              </a:custGeom>
              <a:grpFill/>
              <a:ln w="6350" cap="flat">
                <a:noFill/>
                <a:prstDash val="solid"/>
                <a:miter/>
              </a:ln>
            </p:spPr>
            <p:txBody>
              <a:bodyPr rtlCol="0" anchor="ctr"/>
              <a:lstStyle/>
              <a:p>
                <a:endParaRPr lang="en-US"/>
              </a:p>
            </p:txBody>
          </p:sp>
        </p:grpSp>
        <p:grpSp>
          <p:nvGrpSpPr>
            <p:cNvPr id="144" name="Graphic 3">
              <a:extLst>
                <a:ext uri="{FF2B5EF4-FFF2-40B4-BE49-F238E27FC236}">
                  <a16:creationId xmlns:a16="http://schemas.microsoft.com/office/drawing/2014/main" id="{9F960A19-5C27-46C7-90D6-1E1EA3D64905}"/>
                </a:ext>
              </a:extLst>
            </p:cNvPr>
            <p:cNvGrpSpPr/>
            <p:nvPr/>
          </p:nvGrpSpPr>
          <p:grpSpPr>
            <a:xfrm>
              <a:off x="3072764" y="673100"/>
              <a:ext cx="58420" cy="58419"/>
              <a:chOff x="3072764" y="673100"/>
              <a:chExt cx="58420" cy="58419"/>
            </a:xfrm>
            <a:grpFill/>
          </p:grpSpPr>
          <p:sp>
            <p:nvSpPr>
              <p:cNvPr id="155" name="Freeform 55">
                <a:extLst>
                  <a:ext uri="{FF2B5EF4-FFF2-40B4-BE49-F238E27FC236}">
                    <a16:creationId xmlns:a16="http://schemas.microsoft.com/office/drawing/2014/main" id="{CFCDD5FA-9962-457F-9476-30288C6066EC}"/>
                  </a:ext>
                </a:extLst>
              </p:cNvPr>
              <p:cNvSpPr/>
              <p:nvPr/>
            </p:nvSpPr>
            <p:spPr>
              <a:xfrm>
                <a:off x="3085464" y="685800"/>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56" name="Freeform 56">
                <a:extLst>
                  <a:ext uri="{FF2B5EF4-FFF2-40B4-BE49-F238E27FC236}">
                    <a16:creationId xmlns:a16="http://schemas.microsoft.com/office/drawing/2014/main" id="{5C1359CA-E4ED-411C-A26D-7FD41D44304D}"/>
                  </a:ext>
                </a:extLst>
              </p:cNvPr>
              <p:cNvSpPr/>
              <p:nvPr/>
            </p:nvSpPr>
            <p:spPr>
              <a:xfrm>
                <a:off x="3072764" y="673100"/>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5" name="Graphic 3">
              <a:extLst>
                <a:ext uri="{FF2B5EF4-FFF2-40B4-BE49-F238E27FC236}">
                  <a16:creationId xmlns:a16="http://schemas.microsoft.com/office/drawing/2014/main" id="{8C7EB308-A4B7-42D6-83B5-5CFE0A565277}"/>
                </a:ext>
              </a:extLst>
            </p:cNvPr>
            <p:cNvGrpSpPr/>
            <p:nvPr/>
          </p:nvGrpSpPr>
          <p:grpSpPr>
            <a:xfrm>
              <a:off x="3232785" y="823594"/>
              <a:ext cx="58419" cy="58419"/>
              <a:chOff x="3232785" y="823594"/>
              <a:chExt cx="58419" cy="58419"/>
            </a:xfrm>
            <a:grpFill/>
          </p:grpSpPr>
          <p:sp>
            <p:nvSpPr>
              <p:cNvPr id="153" name="Freeform 53">
                <a:extLst>
                  <a:ext uri="{FF2B5EF4-FFF2-40B4-BE49-F238E27FC236}">
                    <a16:creationId xmlns:a16="http://schemas.microsoft.com/office/drawing/2014/main" id="{E28C4AF7-4300-4976-B0DA-82F00DD5ED53}"/>
                  </a:ext>
                </a:extLst>
              </p:cNvPr>
              <p:cNvSpPr/>
              <p:nvPr/>
            </p:nvSpPr>
            <p:spPr>
              <a:xfrm>
                <a:off x="3245485" y="836294"/>
                <a:ext cx="33019" cy="33019"/>
              </a:xfrm>
              <a:custGeom>
                <a:avLst/>
                <a:gdLst>
                  <a:gd name="connsiteX0" fmla="*/ 33020 w 33019"/>
                  <a:gd name="connsiteY0" fmla="*/ 16510 h 33019"/>
                  <a:gd name="connsiteX1" fmla="*/ 16510 w 33019"/>
                  <a:gd name="connsiteY1" fmla="*/ 33020 h 33019"/>
                  <a:gd name="connsiteX2" fmla="*/ 0 w 33019"/>
                  <a:gd name="connsiteY2" fmla="*/ 16510 h 33019"/>
                  <a:gd name="connsiteX3" fmla="*/ 16510 w 33019"/>
                  <a:gd name="connsiteY3" fmla="*/ 0 h 33019"/>
                  <a:gd name="connsiteX4" fmla="*/ 33020 w 33019"/>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9" h="33019">
                    <a:moveTo>
                      <a:pt x="33020" y="16510"/>
                    </a:moveTo>
                    <a:cubicBezTo>
                      <a:pt x="33020" y="25400"/>
                      <a:pt x="25400"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54" name="Freeform 54">
                <a:extLst>
                  <a:ext uri="{FF2B5EF4-FFF2-40B4-BE49-F238E27FC236}">
                    <a16:creationId xmlns:a16="http://schemas.microsoft.com/office/drawing/2014/main" id="{0139D36E-0FDF-43B4-9ABC-C971F19938BE}"/>
                  </a:ext>
                </a:extLst>
              </p:cNvPr>
              <p:cNvSpPr/>
              <p:nvPr/>
            </p:nvSpPr>
            <p:spPr>
              <a:xfrm>
                <a:off x="3232785" y="823594"/>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115"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grpSp>
          <p:nvGrpSpPr>
            <p:cNvPr id="146" name="Graphic 3">
              <a:extLst>
                <a:ext uri="{FF2B5EF4-FFF2-40B4-BE49-F238E27FC236}">
                  <a16:creationId xmlns:a16="http://schemas.microsoft.com/office/drawing/2014/main" id="{B60605BE-73C5-4AE7-8FA1-3BEF80CE489A}"/>
                </a:ext>
              </a:extLst>
            </p:cNvPr>
            <p:cNvGrpSpPr/>
            <p:nvPr/>
          </p:nvGrpSpPr>
          <p:grpSpPr>
            <a:xfrm>
              <a:off x="3242310" y="708025"/>
              <a:ext cx="58419" cy="58419"/>
              <a:chOff x="3242310" y="708025"/>
              <a:chExt cx="58419" cy="58419"/>
            </a:xfrm>
            <a:grpFill/>
          </p:grpSpPr>
          <p:sp>
            <p:nvSpPr>
              <p:cNvPr id="151" name="Freeform 51">
                <a:extLst>
                  <a:ext uri="{FF2B5EF4-FFF2-40B4-BE49-F238E27FC236}">
                    <a16:creationId xmlns:a16="http://schemas.microsoft.com/office/drawing/2014/main" id="{5A65CB3B-6A2F-434D-8DC1-2B31A642A9A8}"/>
                  </a:ext>
                </a:extLst>
              </p:cNvPr>
              <p:cNvSpPr/>
              <p:nvPr/>
            </p:nvSpPr>
            <p:spPr>
              <a:xfrm>
                <a:off x="3255009" y="72072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5400" y="0"/>
                      <a:pt x="33020" y="6985"/>
                      <a:pt x="33020" y="16510"/>
                    </a:cubicBezTo>
                    <a:close/>
                  </a:path>
                </a:pathLst>
              </a:custGeom>
              <a:grpFill/>
              <a:ln w="6350" cap="flat">
                <a:noFill/>
                <a:prstDash val="solid"/>
                <a:miter/>
              </a:ln>
            </p:spPr>
            <p:txBody>
              <a:bodyPr rtlCol="0" anchor="ctr"/>
              <a:lstStyle/>
              <a:p>
                <a:endParaRPr lang="en-US"/>
              </a:p>
            </p:txBody>
          </p:sp>
          <p:sp>
            <p:nvSpPr>
              <p:cNvPr id="152" name="Freeform 52">
                <a:extLst>
                  <a:ext uri="{FF2B5EF4-FFF2-40B4-BE49-F238E27FC236}">
                    <a16:creationId xmlns:a16="http://schemas.microsoft.com/office/drawing/2014/main" id="{4C21F1E7-F5AC-47A6-9765-572F67804D03}"/>
                  </a:ext>
                </a:extLst>
              </p:cNvPr>
              <p:cNvSpPr/>
              <p:nvPr/>
            </p:nvSpPr>
            <p:spPr>
              <a:xfrm>
                <a:off x="3242310" y="708025"/>
                <a:ext cx="58419" cy="58419"/>
              </a:xfrm>
              <a:custGeom>
                <a:avLst/>
                <a:gdLst>
                  <a:gd name="connsiteX0" fmla="*/ 29210 w 58419"/>
                  <a:gd name="connsiteY0" fmla="*/ 58420 h 58419"/>
                  <a:gd name="connsiteX1" fmla="*/ 0 w 58419"/>
                  <a:gd name="connsiteY1" fmla="*/ 29210 h 58419"/>
                  <a:gd name="connsiteX2" fmla="*/ 29210 w 58419"/>
                  <a:gd name="connsiteY2" fmla="*/ 0 h 58419"/>
                  <a:gd name="connsiteX3" fmla="*/ 58420 w 58419"/>
                  <a:gd name="connsiteY3" fmla="*/ 29210 h 58419"/>
                  <a:gd name="connsiteX4" fmla="*/ 29210 w 58419"/>
                  <a:gd name="connsiteY4" fmla="*/ 58420 h 58419"/>
                  <a:gd name="connsiteX5" fmla="*/ 29210 w 58419"/>
                  <a:gd name="connsiteY5" fmla="*/ 25400 h 58419"/>
                  <a:gd name="connsiteX6" fmla="*/ 25400 w 58419"/>
                  <a:gd name="connsiteY6" fmla="*/ 29210 h 58419"/>
                  <a:gd name="connsiteX7" fmla="*/ 29210 w 58419"/>
                  <a:gd name="connsiteY7" fmla="*/ 33020 h 58419"/>
                  <a:gd name="connsiteX8" fmla="*/ 33020 w 58419"/>
                  <a:gd name="connsiteY8" fmla="*/ 29210 h 58419"/>
                  <a:gd name="connsiteX9" fmla="*/ 29210 w 58419"/>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9"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6670"/>
                      <a:pt x="31115" y="25400"/>
                      <a:pt x="29210" y="25400"/>
                    </a:cubicBezTo>
                    <a:close/>
                  </a:path>
                </a:pathLst>
              </a:custGeom>
              <a:grpFill/>
              <a:ln w="6350" cap="flat">
                <a:noFill/>
                <a:prstDash val="solid"/>
                <a:miter/>
              </a:ln>
            </p:spPr>
            <p:txBody>
              <a:bodyPr rtlCol="0" anchor="ctr"/>
              <a:lstStyle/>
              <a:p>
                <a:endParaRPr lang="en-US"/>
              </a:p>
            </p:txBody>
          </p:sp>
        </p:grpSp>
        <p:grpSp>
          <p:nvGrpSpPr>
            <p:cNvPr id="147" name="Graphic 3">
              <a:extLst>
                <a:ext uri="{FF2B5EF4-FFF2-40B4-BE49-F238E27FC236}">
                  <a16:creationId xmlns:a16="http://schemas.microsoft.com/office/drawing/2014/main" id="{D25F86EB-3FA1-4286-8EF2-8332EE2456B8}"/>
                </a:ext>
              </a:extLst>
            </p:cNvPr>
            <p:cNvGrpSpPr/>
            <p:nvPr/>
          </p:nvGrpSpPr>
          <p:grpSpPr>
            <a:xfrm>
              <a:off x="3043554" y="986155"/>
              <a:ext cx="58420" cy="58419"/>
              <a:chOff x="3043554" y="986155"/>
              <a:chExt cx="58420" cy="58419"/>
            </a:xfrm>
            <a:grpFill/>
          </p:grpSpPr>
          <p:sp>
            <p:nvSpPr>
              <p:cNvPr id="149" name="Freeform 49">
                <a:extLst>
                  <a:ext uri="{FF2B5EF4-FFF2-40B4-BE49-F238E27FC236}">
                    <a16:creationId xmlns:a16="http://schemas.microsoft.com/office/drawing/2014/main" id="{7D6C99C4-05E0-4739-8310-4FE9E9F9952E}"/>
                  </a:ext>
                </a:extLst>
              </p:cNvPr>
              <p:cNvSpPr/>
              <p:nvPr/>
            </p:nvSpPr>
            <p:spPr>
              <a:xfrm>
                <a:off x="3056254" y="998855"/>
                <a:ext cx="33020" cy="33019"/>
              </a:xfrm>
              <a:custGeom>
                <a:avLst/>
                <a:gdLst>
                  <a:gd name="connsiteX0" fmla="*/ 33020 w 33020"/>
                  <a:gd name="connsiteY0" fmla="*/ 16510 h 33019"/>
                  <a:gd name="connsiteX1" fmla="*/ 16510 w 33020"/>
                  <a:gd name="connsiteY1" fmla="*/ 33020 h 33019"/>
                  <a:gd name="connsiteX2" fmla="*/ 0 w 33020"/>
                  <a:gd name="connsiteY2" fmla="*/ 16510 h 33019"/>
                  <a:gd name="connsiteX3" fmla="*/ 16510 w 33020"/>
                  <a:gd name="connsiteY3" fmla="*/ 0 h 33019"/>
                  <a:gd name="connsiteX4" fmla="*/ 33020 w 33020"/>
                  <a:gd name="connsiteY4" fmla="*/ 16510 h 3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 h="33019">
                    <a:moveTo>
                      <a:pt x="33020" y="16510"/>
                    </a:moveTo>
                    <a:cubicBezTo>
                      <a:pt x="33020" y="25400"/>
                      <a:pt x="26035" y="33020"/>
                      <a:pt x="16510" y="33020"/>
                    </a:cubicBezTo>
                    <a:cubicBezTo>
                      <a:pt x="7620" y="33020"/>
                      <a:pt x="0" y="25400"/>
                      <a:pt x="0" y="16510"/>
                    </a:cubicBezTo>
                    <a:cubicBezTo>
                      <a:pt x="0" y="7620"/>
                      <a:pt x="6985" y="0"/>
                      <a:pt x="16510" y="0"/>
                    </a:cubicBezTo>
                    <a:cubicBezTo>
                      <a:pt x="26035" y="0"/>
                      <a:pt x="33020" y="7620"/>
                      <a:pt x="33020" y="16510"/>
                    </a:cubicBezTo>
                    <a:close/>
                  </a:path>
                </a:pathLst>
              </a:custGeom>
              <a:grpFill/>
              <a:ln w="6350" cap="flat">
                <a:noFill/>
                <a:prstDash val="solid"/>
                <a:miter/>
              </a:ln>
            </p:spPr>
            <p:txBody>
              <a:bodyPr rtlCol="0" anchor="ctr"/>
              <a:lstStyle/>
              <a:p>
                <a:endParaRPr lang="en-US"/>
              </a:p>
            </p:txBody>
          </p:sp>
          <p:sp>
            <p:nvSpPr>
              <p:cNvPr id="150" name="Freeform 50">
                <a:extLst>
                  <a:ext uri="{FF2B5EF4-FFF2-40B4-BE49-F238E27FC236}">
                    <a16:creationId xmlns:a16="http://schemas.microsoft.com/office/drawing/2014/main" id="{2E4497C4-43E0-4AA5-89F4-A2A8AC352C19}"/>
                  </a:ext>
                </a:extLst>
              </p:cNvPr>
              <p:cNvSpPr/>
              <p:nvPr/>
            </p:nvSpPr>
            <p:spPr>
              <a:xfrm>
                <a:off x="3043554" y="986155"/>
                <a:ext cx="58420" cy="58419"/>
              </a:xfrm>
              <a:custGeom>
                <a:avLst/>
                <a:gdLst>
                  <a:gd name="connsiteX0" fmla="*/ 29210 w 58420"/>
                  <a:gd name="connsiteY0" fmla="*/ 58420 h 58419"/>
                  <a:gd name="connsiteX1" fmla="*/ 0 w 58420"/>
                  <a:gd name="connsiteY1" fmla="*/ 29210 h 58419"/>
                  <a:gd name="connsiteX2" fmla="*/ 29210 w 58420"/>
                  <a:gd name="connsiteY2" fmla="*/ 0 h 58419"/>
                  <a:gd name="connsiteX3" fmla="*/ 58420 w 58420"/>
                  <a:gd name="connsiteY3" fmla="*/ 29210 h 58419"/>
                  <a:gd name="connsiteX4" fmla="*/ 29210 w 58420"/>
                  <a:gd name="connsiteY4" fmla="*/ 58420 h 58419"/>
                  <a:gd name="connsiteX5" fmla="*/ 29210 w 58420"/>
                  <a:gd name="connsiteY5" fmla="*/ 25400 h 58419"/>
                  <a:gd name="connsiteX6" fmla="*/ 25400 w 58420"/>
                  <a:gd name="connsiteY6" fmla="*/ 29210 h 58419"/>
                  <a:gd name="connsiteX7" fmla="*/ 29210 w 58420"/>
                  <a:gd name="connsiteY7" fmla="*/ 33020 h 58419"/>
                  <a:gd name="connsiteX8" fmla="*/ 33020 w 58420"/>
                  <a:gd name="connsiteY8" fmla="*/ 29210 h 58419"/>
                  <a:gd name="connsiteX9" fmla="*/ 29210 w 58420"/>
                  <a:gd name="connsiteY9" fmla="*/ 25400 h 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20" h="58419">
                    <a:moveTo>
                      <a:pt x="29210" y="58420"/>
                    </a:moveTo>
                    <a:cubicBezTo>
                      <a:pt x="13335" y="58420"/>
                      <a:pt x="0" y="45085"/>
                      <a:pt x="0" y="29210"/>
                    </a:cubicBezTo>
                    <a:cubicBezTo>
                      <a:pt x="0" y="13335"/>
                      <a:pt x="13335" y="0"/>
                      <a:pt x="29210" y="0"/>
                    </a:cubicBezTo>
                    <a:cubicBezTo>
                      <a:pt x="45085" y="0"/>
                      <a:pt x="58420" y="13335"/>
                      <a:pt x="58420" y="29210"/>
                    </a:cubicBezTo>
                    <a:cubicBezTo>
                      <a:pt x="58420" y="45085"/>
                      <a:pt x="45085" y="58420"/>
                      <a:pt x="29210" y="58420"/>
                    </a:cubicBezTo>
                    <a:close/>
                    <a:moveTo>
                      <a:pt x="29210" y="25400"/>
                    </a:moveTo>
                    <a:cubicBezTo>
                      <a:pt x="26670" y="25400"/>
                      <a:pt x="25400" y="27305"/>
                      <a:pt x="25400" y="29210"/>
                    </a:cubicBezTo>
                    <a:cubicBezTo>
                      <a:pt x="25400" y="31115"/>
                      <a:pt x="27305" y="33020"/>
                      <a:pt x="29210" y="33020"/>
                    </a:cubicBezTo>
                    <a:cubicBezTo>
                      <a:pt x="31750" y="33020"/>
                      <a:pt x="33020" y="31115"/>
                      <a:pt x="33020" y="29210"/>
                    </a:cubicBezTo>
                    <a:cubicBezTo>
                      <a:pt x="33020" y="27305"/>
                      <a:pt x="31750" y="25400"/>
                      <a:pt x="29210" y="25400"/>
                    </a:cubicBezTo>
                    <a:close/>
                  </a:path>
                </a:pathLst>
              </a:custGeom>
              <a:grpFill/>
              <a:ln w="6350" cap="flat">
                <a:noFill/>
                <a:prstDash val="solid"/>
                <a:miter/>
              </a:ln>
            </p:spPr>
            <p:txBody>
              <a:bodyPr rtlCol="0" anchor="ctr"/>
              <a:lstStyle/>
              <a:p>
                <a:endParaRPr lang="en-US"/>
              </a:p>
            </p:txBody>
          </p:sp>
        </p:grpSp>
        <p:sp>
          <p:nvSpPr>
            <p:cNvPr id="148" name="Freeform 48">
              <a:extLst>
                <a:ext uri="{FF2B5EF4-FFF2-40B4-BE49-F238E27FC236}">
                  <a16:creationId xmlns:a16="http://schemas.microsoft.com/office/drawing/2014/main" id="{E9857FD3-287C-4E9E-8E74-6F4EE025AB3B}"/>
                </a:ext>
              </a:extLst>
            </p:cNvPr>
            <p:cNvSpPr/>
            <p:nvPr/>
          </p:nvSpPr>
          <p:spPr>
            <a:xfrm>
              <a:off x="3060612" y="753744"/>
              <a:ext cx="447762" cy="432435"/>
            </a:xfrm>
            <a:custGeom>
              <a:avLst/>
              <a:gdLst>
                <a:gd name="connsiteX0" fmla="*/ 111213 w 447762"/>
                <a:gd name="connsiteY0" fmla="*/ 432435 h 432435"/>
                <a:gd name="connsiteX1" fmla="*/ 1993 w 447762"/>
                <a:gd name="connsiteY1" fmla="*/ 267970 h 432435"/>
                <a:gd name="connsiteX2" fmla="*/ 1358 w 447762"/>
                <a:gd name="connsiteY2" fmla="*/ 255270 h 432435"/>
                <a:gd name="connsiteX3" fmla="*/ 12153 w 447762"/>
                <a:gd name="connsiteY3" fmla="*/ 248285 h 432435"/>
                <a:gd name="connsiteX4" fmla="*/ 319493 w 447762"/>
                <a:gd name="connsiteY4" fmla="*/ 234950 h 432435"/>
                <a:gd name="connsiteX5" fmla="*/ 191858 w 447762"/>
                <a:gd name="connsiteY5" fmla="*/ 107950 h 432435"/>
                <a:gd name="connsiteX6" fmla="*/ 188683 w 447762"/>
                <a:gd name="connsiteY6" fmla="*/ 95885 h 432435"/>
                <a:gd name="connsiteX7" fmla="*/ 196938 w 447762"/>
                <a:gd name="connsiteY7" fmla="*/ 86995 h 432435"/>
                <a:gd name="connsiteX8" fmla="*/ 438873 w 447762"/>
                <a:gd name="connsiteY8" fmla="*/ 0 h 432435"/>
                <a:gd name="connsiteX9" fmla="*/ 447763 w 447762"/>
                <a:gd name="connsiteY9" fmla="*/ 24130 h 432435"/>
                <a:gd name="connsiteX10" fmla="*/ 224878 w 447762"/>
                <a:gd name="connsiteY10" fmla="*/ 104140 h 432435"/>
                <a:gd name="connsiteX11" fmla="*/ 358863 w 447762"/>
                <a:gd name="connsiteY11" fmla="*/ 237490 h 432435"/>
                <a:gd name="connsiteX12" fmla="*/ 362038 w 447762"/>
                <a:gd name="connsiteY12" fmla="*/ 250825 h 432435"/>
                <a:gd name="connsiteX13" fmla="*/ 350608 w 447762"/>
                <a:gd name="connsiteY13" fmla="*/ 259080 h 432435"/>
                <a:gd name="connsiteX14" fmla="*/ 36283 w 447762"/>
                <a:gd name="connsiteY14" fmla="*/ 272415 h 432435"/>
                <a:gd name="connsiteX15" fmla="*/ 132803 w 447762"/>
                <a:gd name="connsiteY15" fmla="*/ 417830 h 432435"/>
                <a:gd name="connsiteX16" fmla="*/ 111213 w 447762"/>
                <a:gd name="connsiteY16" fmla="*/ 432435 h 43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762" h="432435">
                  <a:moveTo>
                    <a:pt x="111213" y="432435"/>
                  </a:moveTo>
                  <a:lnTo>
                    <a:pt x="1993" y="267970"/>
                  </a:lnTo>
                  <a:cubicBezTo>
                    <a:pt x="-547" y="264160"/>
                    <a:pt x="-547" y="259080"/>
                    <a:pt x="1358" y="255270"/>
                  </a:cubicBezTo>
                  <a:cubicBezTo>
                    <a:pt x="3263" y="251460"/>
                    <a:pt x="7708" y="248285"/>
                    <a:pt x="12153" y="248285"/>
                  </a:cubicBezTo>
                  <a:lnTo>
                    <a:pt x="319493" y="234950"/>
                  </a:lnTo>
                  <a:lnTo>
                    <a:pt x="191858" y="107950"/>
                  </a:lnTo>
                  <a:cubicBezTo>
                    <a:pt x="188683" y="104775"/>
                    <a:pt x="187413" y="100330"/>
                    <a:pt x="188683" y="95885"/>
                  </a:cubicBezTo>
                  <a:cubicBezTo>
                    <a:pt x="189953" y="91440"/>
                    <a:pt x="192493" y="88265"/>
                    <a:pt x="196938" y="86995"/>
                  </a:cubicBezTo>
                  <a:lnTo>
                    <a:pt x="438873" y="0"/>
                  </a:lnTo>
                  <a:lnTo>
                    <a:pt x="447763" y="24130"/>
                  </a:lnTo>
                  <a:lnTo>
                    <a:pt x="224878" y="104140"/>
                  </a:lnTo>
                  <a:lnTo>
                    <a:pt x="358863" y="237490"/>
                  </a:lnTo>
                  <a:cubicBezTo>
                    <a:pt x="362673" y="241300"/>
                    <a:pt x="363308" y="246380"/>
                    <a:pt x="362038" y="250825"/>
                  </a:cubicBezTo>
                  <a:cubicBezTo>
                    <a:pt x="360768" y="255270"/>
                    <a:pt x="355688" y="258445"/>
                    <a:pt x="350608" y="259080"/>
                  </a:cubicBezTo>
                  <a:lnTo>
                    <a:pt x="36283" y="272415"/>
                  </a:lnTo>
                  <a:lnTo>
                    <a:pt x="132803" y="417830"/>
                  </a:lnTo>
                  <a:lnTo>
                    <a:pt x="111213" y="432435"/>
                  </a:lnTo>
                  <a:close/>
                </a:path>
              </a:pathLst>
            </a:custGeom>
            <a:grpFill/>
            <a:ln w="6350" cap="flat">
              <a:noFill/>
              <a:prstDash val="solid"/>
              <a:miter/>
            </a:ln>
          </p:spPr>
          <p:txBody>
            <a:bodyPr rtlCol="0" anchor="ctr"/>
            <a:lstStyle/>
            <a:p>
              <a:endParaRPr lang="en-US"/>
            </a:p>
          </p:txBody>
        </p:sp>
      </p:grpSp>
      <p:pic>
        <p:nvPicPr>
          <p:cNvPr id="5" name="Picture 4" descr="Logo&#10;&#10;Description automatically generated">
            <a:extLst>
              <a:ext uri="{FF2B5EF4-FFF2-40B4-BE49-F238E27FC236}">
                <a16:creationId xmlns:a16="http://schemas.microsoft.com/office/drawing/2014/main" id="{CCF91924-26B2-4BCA-8A4B-7AA49A7B9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788" y="2467372"/>
            <a:ext cx="4502426" cy="4502426"/>
          </a:xfrm>
          <a:prstGeom prst="rect">
            <a:avLst/>
          </a:prstGeom>
        </p:spPr>
      </p:pic>
    </p:spTree>
    <p:extLst>
      <p:ext uri="{BB962C8B-B14F-4D97-AF65-F5344CB8AC3E}">
        <p14:creationId xmlns:p14="http://schemas.microsoft.com/office/powerpoint/2010/main" val="3587474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lass of beer&#10;&#10;Description automatically generated with low confidence">
            <a:extLst>
              <a:ext uri="{FF2B5EF4-FFF2-40B4-BE49-F238E27FC236}">
                <a16:creationId xmlns:a16="http://schemas.microsoft.com/office/drawing/2014/main" id="{46B5A38E-35F8-414F-B5DD-A779548F58C2}"/>
              </a:ext>
            </a:extLst>
          </p:cNvPr>
          <p:cNvPicPr>
            <a:picLocks noChangeAspect="1"/>
          </p:cNvPicPr>
          <p:nvPr/>
        </p:nvPicPr>
        <p:blipFill rotWithShape="1">
          <a:blip r:embed="rId2">
            <a:extLst>
              <a:ext uri="{28A0092B-C50C-407E-A947-70E740481C1C}">
                <a14:useLocalDpi xmlns:a14="http://schemas.microsoft.com/office/drawing/2010/main" val="0"/>
              </a:ext>
            </a:extLst>
          </a:blip>
          <a:srcRect t="8248" b="7482"/>
          <a:stretch/>
        </p:blipFill>
        <p:spPr>
          <a:xfrm>
            <a:off x="20" y="0"/>
            <a:ext cx="12191980" cy="6858000"/>
          </a:xfrm>
          <a:prstGeom prst="rect">
            <a:avLst/>
          </a:prstGeom>
          <a:noFill/>
        </p:spPr>
      </p:pic>
      <p:sp>
        <p:nvSpPr>
          <p:cNvPr id="4" name="Rectangle 3">
            <a:extLst>
              <a:ext uri="{FF2B5EF4-FFF2-40B4-BE49-F238E27FC236}">
                <a16:creationId xmlns:a16="http://schemas.microsoft.com/office/drawing/2014/main" id="{B382BA11-2234-4A47-B801-970A0A0C3E16}"/>
              </a:ext>
            </a:extLst>
          </p:cNvPr>
          <p:cNvSpPr/>
          <p:nvPr/>
        </p:nvSpPr>
        <p:spPr>
          <a:xfrm>
            <a:off x="0" y="0"/>
            <a:ext cx="12191980" cy="6857989"/>
          </a:xfrm>
          <a:prstGeom prst="rect">
            <a:avLst/>
          </a:prstGeom>
          <a:solidFill>
            <a:schemeClr val="tx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4C22B8-293F-4522-94F0-18B096D9D41C}"/>
              </a:ext>
            </a:extLst>
          </p:cNvPr>
          <p:cNvSpPr txBox="1"/>
          <p:nvPr/>
        </p:nvSpPr>
        <p:spPr>
          <a:xfrm>
            <a:off x="394252" y="933370"/>
            <a:ext cx="10923105" cy="1138773"/>
          </a:xfrm>
          <a:prstGeom prst="rect">
            <a:avLst/>
          </a:prstGeom>
        </p:spPr>
        <p:txBody>
          <a:bodyPr wrap="square" lIns="91440" tIns="45720" rIns="91440" bIns="45720" anchor="t">
            <a:spAutoFit/>
          </a:bodyPr>
          <a:lstStyle>
            <a:defPPr>
              <a:defRPr lang="en-US"/>
            </a:defPPr>
            <a:lvl1pPr>
              <a:defRPr sz="3400" b="1">
                <a:solidFill>
                  <a:schemeClr val="bg1"/>
                </a:solidFill>
                <a:latin typeface="+mj-lt"/>
              </a:defRPr>
            </a:lvl1pPr>
          </a:lstStyle>
          <a:p>
            <a:r>
              <a:rPr lang="en-US"/>
              <a:t>All queries require E.A.T, but some require it more than others.</a:t>
            </a:r>
          </a:p>
        </p:txBody>
      </p:sp>
      <p:sp>
        <p:nvSpPr>
          <p:cNvPr id="10" name="TextBox 9">
            <a:extLst>
              <a:ext uri="{FF2B5EF4-FFF2-40B4-BE49-F238E27FC236}">
                <a16:creationId xmlns:a16="http://schemas.microsoft.com/office/drawing/2014/main" id="{2A1221A8-FF49-4036-9D8F-79E5C8766083}"/>
              </a:ext>
            </a:extLst>
          </p:cNvPr>
          <p:cNvSpPr txBox="1"/>
          <p:nvPr/>
        </p:nvSpPr>
        <p:spPr>
          <a:xfrm>
            <a:off x="394253" y="2638239"/>
            <a:ext cx="10923104" cy="2677656"/>
          </a:xfrm>
          <a:prstGeom prst="rect">
            <a:avLst/>
          </a:prstGeom>
          <a:noFill/>
        </p:spPr>
        <p:txBody>
          <a:bodyPr wrap="square">
            <a:spAutoFit/>
          </a:bodyPr>
          <a:lstStyle/>
          <a:p>
            <a:r>
              <a:rPr lang="en-US" sz="1400">
                <a:solidFill>
                  <a:schemeClr val="bg1"/>
                </a:solidFill>
              </a:rPr>
              <a:t>If you're just surfing around some supercar photographs, E-A-T probably doesn't matter all that much. The </a:t>
            </a:r>
            <a:r>
              <a:rPr lang="en-US" sz="1400">
                <a:solidFill>
                  <a:schemeClr val="accent2"/>
                </a:solidFill>
              </a:rPr>
              <a:t>stakes are low </a:t>
            </a:r>
            <a:r>
              <a:rPr lang="en-US" sz="1400">
                <a:solidFill>
                  <a:schemeClr val="bg1"/>
                </a:solidFill>
              </a:rPr>
              <a:t>for this type of content. On the other hand, if you're looking for an ideal approach to design a car's body so that it gets the minimum friction in every aspect, then E-A-T is crucial. </a:t>
            </a:r>
            <a:br>
              <a:rPr lang="en-US" sz="1400">
                <a:solidFill>
                  <a:schemeClr val="bg1"/>
                </a:solidFill>
              </a:rPr>
            </a:br>
            <a:br>
              <a:rPr lang="en-US" sz="1400">
                <a:solidFill>
                  <a:schemeClr val="bg1"/>
                </a:solidFill>
              </a:rPr>
            </a:br>
            <a:r>
              <a:rPr lang="en-US" sz="1400">
                <a:solidFill>
                  <a:schemeClr val="bg1"/>
                </a:solidFill>
              </a:rPr>
              <a:t>If Google surfaces content on this topic written by an inexperienced writer and published on an untrustworthy website with no authority, the chances are that the content will be </a:t>
            </a:r>
            <a:r>
              <a:rPr lang="en-US" sz="1400">
                <a:solidFill>
                  <a:schemeClr val="accent2"/>
                </a:solidFill>
              </a:rPr>
              <a:t>inaccurate or misleading</a:t>
            </a:r>
            <a:r>
              <a:rPr lang="en-US" sz="1400">
                <a:solidFill>
                  <a:schemeClr val="bg1"/>
                </a:solidFill>
              </a:rPr>
              <a:t>. E-A-T is also useful when looking for answers to questions like "how to improve credit score." </a:t>
            </a:r>
            <a:br>
              <a:rPr lang="en-US" sz="1400">
                <a:solidFill>
                  <a:schemeClr val="bg1"/>
                </a:solidFill>
              </a:rPr>
            </a:br>
            <a:br>
              <a:rPr lang="en-US" sz="1400">
                <a:solidFill>
                  <a:schemeClr val="bg1"/>
                </a:solidFill>
              </a:rPr>
            </a:br>
            <a:r>
              <a:rPr lang="en-US" sz="1400">
                <a:solidFill>
                  <a:schemeClr val="bg1"/>
                </a:solidFill>
              </a:rPr>
              <a:t>Advice from the uninformed is unlikely to be legitimate and should not be trusted. These are referred to as YMYL (</a:t>
            </a:r>
            <a:r>
              <a:rPr lang="en-US" sz="1400">
                <a:solidFill>
                  <a:schemeClr val="accent2"/>
                </a:solidFill>
              </a:rPr>
              <a:t>Your Money or Your Life</a:t>
            </a:r>
            <a:r>
              <a:rPr lang="en-US" sz="1400">
                <a:solidFill>
                  <a:schemeClr val="bg1"/>
                </a:solidFill>
              </a:rPr>
              <a:t>) topics by Google :Some pages or topics may have an impact on a person's happiness, health, financial stability, or safety in the future. Such pages are referred to as "Your Money or Your Life" (YMYL) pages. Demonstrating </a:t>
            </a:r>
            <a:r>
              <a:rPr lang="en-US" sz="1400">
                <a:solidFill>
                  <a:schemeClr val="accent2"/>
                </a:solidFill>
              </a:rPr>
              <a:t>E-A-T SEO in 2022 </a:t>
            </a:r>
            <a:r>
              <a:rPr lang="en-US" sz="1400">
                <a:solidFill>
                  <a:schemeClr val="bg1"/>
                </a:solidFill>
              </a:rPr>
              <a:t>is critical if your site is built around a YMYL theme.</a:t>
            </a:r>
          </a:p>
        </p:txBody>
      </p:sp>
    </p:spTree>
    <p:extLst>
      <p:ext uri="{BB962C8B-B14F-4D97-AF65-F5344CB8AC3E}">
        <p14:creationId xmlns:p14="http://schemas.microsoft.com/office/powerpoint/2010/main" val="2602880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85321D-A274-4B92-AF67-7D46D8978128}"/>
              </a:ext>
            </a:extLst>
          </p:cNvPr>
          <p:cNvSpPr>
            <a:spLocks noGrp="1"/>
          </p:cNvSpPr>
          <p:nvPr>
            <p:ph type="title"/>
          </p:nvPr>
        </p:nvSpPr>
        <p:spPr/>
        <p:txBody>
          <a:bodyPr/>
          <a:lstStyle/>
          <a:p>
            <a:r>
              <a:rPr lang="en-US" sz="3400" b="1">
                <a:solidFill>
                  <a:schemeClr val="accent2"/>
                </a:solidFill>
                <a:ea typeface="+mn-lt"/>
                <a:cs typeface="+mn-lt"/>
              </a:rPr>
              <a:t>More on YMYL</a:t>
            </a:r>
            <a:br>
              <a:rPr lang="en-US" sz="2400" b="1">
                <a:ea typeface="+mn-lt"/>
                <a:cs typeface="+mn-lt"/>
              </a:rPr>
            </a:br>
            <a:endParaRPr lang="en-US"/>
          </a:p>
        </p:txBody>
      </p:sp>
      <p:sp>
        <p:nvSpPr>
          <p:cNvPr id="5" name="Text Placeholder 4">
            <a:extLst>
              <a:ext uri="{FF2B5EF4-FFF2-40B4-BE49-F238E27FC236}">
                <a16:creationId xmlns:a16="http://schemas.microsoft.com/office/drawing/2014/main" id="{FC931BFA-53F1-4555-8517-F8CA5A1891CC}"/>
              </a:ext>
            </a:extLst>
          </p:cNvPr>
          <p:cNvSpPr>
            <a:spLocks noGrp="1"/>
          </p:cNvSpPr>
          <p:nvPr>
            <p:ph type="body" sz="quarter" idx="10"/>
          </p:nvPr>
        </p:nvSpPr>
        <p:spPr/>
        <p:txBody>
          <a:bodyPr vert="horz" lIns="91440" tIns="45720" rIns="91440" bIns="45720" rtlCol="0" anchor="t">
            <a:noAutofit/>
          </a:bodyPr>
          <a:lstStyle/>
          <a:p>
            <a:pPr marL="0" indent="0">
              <a:buNone/>
            </a:pPr>
            <a:r>
              <a:rPr lang="en-US" b="1" i="1">
                <a:latin typeface="+mj-lt"/>
                <a:ea typeface="+mn-lt"/>
                <a:cs typeface="+mn-lt"/>
              </a:rPr>
              <a:t>“We have very high Page Quality rating standards for YMYL pages because low-quality YMYL pages could negatively impact a person’s happiness, health, financial stability, or safety.” – Google</a:t>
            </a:r>
            <a:br>
              <a:rPr lang="en-US" b="1" i="1">
                <a:latin typeface="+mj-lt"/>
                <a:ea typeface="+mn-lt"/>
                <a:cs typeface="+mn-lt"/>
              </a:rPr>
            </a:br>
            <a:endParaRPr lang="en-US">
              <a:solidFill>
                <a:schemeClr val="tx1">
                  <a:lumMod val="65000"/>
                  <a:lumOff val="35000"/>
                </a:schemeClr>
              </a:solidFill>
              <a:latin typeface="+mj-lt"/>
              <a:ea typeface="+mn-lt"/>
              <a:cs typeface="+mn-lt"/>
            </a:endParaRPr>
          </a:p>
          <a:p>
            <a:pPr marL="0" indent="0">
              <a:buNone/>
            </a:pPr>
            <a:r>
              <a:rPr lang="en-US">
                <a:latin typeface="+mj-lt"/>
                <a:ea typeface="+mn-lt"/>
                <a:cs typeface="+mn-lt"/>
              </a:rPr>
              <a:t>"YMYL" is the acronym for "</a:t>
            </a:r>
            <a:r>
              <a:rPr lang="en-US">
                <a:solidFill>
                  <a:srgbClr val="FF0000"/>
                </a:solidFill>
                <a:latin typeface="+mj-lt"/>
                <a:ea typeface="+mn-lt"/>
                <a:cs typeface="+mn-lt"/>
              </a:rPr>
              <a:t>Your Money or Your Life</a:t>
            </a:r>
            <a:r>
              <a:rPr lang="en-US">
                <a:latin typeface="+mj-lt"/>
                <a:ea typeface="+mn-lt"/>
                <a:cs typeface="+mn-lt"/>
              </a:rPr>
              <a:t>." </a:t>
            </a:r>
            <a:r>
              <a:rPr lang="en-US">
                <a:ea typeface="+mn-lt"/>
                <a:cs typeface="+mn-lt"/>
              </a:rPr>
              <a:t>Websites that sell products, dispense service or information which is cohesive to a user's financial stability, health or safety are categorized under “YMYL”  by Google</a:t>
            </a:r>
          </a:p>
          <a:p>
            <a:pPr marL="0" indent="0">
              <a:buNone/>
            </a:pPr>
            <a:br>
              <a:rPr lang="en-US">
                <a:latin typeface="+mj-lt"/>
                <a:ea typeface="+mn-lt"/>
                <a:cs typeface="+mn-lt"/>
              </a:rPr>
            </a:br>
            <a:r>
              <a:rPr lang="en-US">
                <a:solidFill>
                  <a:schemeClr val="tx1">
                    <a:lumMod val="65000"/>
                    <a:lumOff val="35000"/>
                  </a:schemeClr>
                </a:solidFill>
                <a:latin typeface="+mj-lt"/>
                <a:ea typeface="+mn-lt"/>
                <a:cs typeface="+mn-lt"/>
              </a:rPr>
              <a:t>I</a:t>
            </a:r>
            <a:r>
              <a:rPr lang="en-US">
                <a:latin typeface="+mj-lt"/>
                <a:ea typeface="+mn-lt"/>
                <a:cs typeface="+mn-lt"/>
              </a:rPr>
              <a:t>mplications of misleading YMYL posts can be disruptive. Hence, Google’s making sure that these sites are held to the highest possible E-A-T standards. </a:t>
            </a:r>
            <a:endParaRPr lang="en-US">
              <a:latin typeface="+mj-lt"/>
            </a:endParaRPr>
          </a:p>
          <a:p>
            <a:pPr marL="0" indent="0">
              <a:buNone/>
            </a:pPr>
            <a:endParaRPr lang="en-US">
              <a:solidFill>
                <a:schemeClr val="tx1">
                  <a:lumMod val="65000"/>
                  <a:lumOff val="35000"/>
                </a:schemeClr>
              </a:solidFill>
            </a:endParaRPr>
          </a:p>
        </p:txBody>
      </p:sp>
      <p:pic>
        <p:nvPicPr>
          <p:cNvPr id="8" name="Picture Placeholder 7" descr="A picture containing person&#10;&#10;Description automatically generated">
            <a:extLst>
              <a:ext uri="{FF2B5EF4-FFF2-40B4-BE49-F238E27FC236}">
                <a16:creationId xmlns:a16="http://schemas.microsoft.com/office/drawing/2014/main" id="{30C0B821-6E98-4423-A96B-9A275FDB779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5868" b="15868"/>
          <a:stretch>
            <a:fillRect/>
          </a:stretch>
        </p:blipFill>
        <p:spPr/>
      </p:pic>
      <p:sp>
        <p:nvSpPr>
          <p:cNvPr id="9" name="Rectangle 8">
            <a:extLst>
              <a:ext uri="{FF2B5EF4-FFF2-40B4-BE49-F238E27FC236}">
                <a16:creationId xmlns:a16="http://schemas.microsoft.com/office/drawing/2014/main" id="{4394D766-50BA-480D-88A6-8D19CE7EC941}"/>
              </a:ext>
            </a:extLst>
          </p:cNvPr>
          <p:cNvSpPr/>
          <p:nvPr/>
        </p:nvSpPr>
        <p:spPr>
          <a:xfrm>
            <a:off x="6309360" y="516835"/>
            <a:ext cx="5355216" cy="54864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95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09BB-6F24-844B-A710-84688302FD5D}"/>
              </a:ext>
            </a:extLst>
          </p:cNvPr>
          <p:cNvSpPr>
            <a:spLocks noGrp="1"/>
          </p:cNvSpPr>
          <p:nvPr>
            <p:ph type="title"/>
          </p:nvPr>
        </p:nvSpPr>
        <p:spPr>
          <a:xfrm>
            <a:off x="4055853" y="461513"/>
            <a:ext cx="4085949" cy="609600"/>
          </a:xfrm>
        </p:spPr>
        <p:txBody>
          <a:bodyPr/>
          <a:lstStyle/>
          <a:p>
            <a:r>
              <a:rPr lang="en-US" sz="2000">
                <a:solidFill>
                  <a:schemeClr val="bg1"/>
                </a:solidFill>
                <a:latin typeface="+mn-lt"/>
              </a:rPr>
              <a:t>TYPES OF YLYM WEBSITES</a:t>
            </a:r>
            <a:endParaRPr lang="en-US" sz="2000">
              <a:solidFill>
                <a:schemeClr val="bg1"/>
              </a:solidFill>
            </a:endParaRPr>
          </a:p>
        </p:txBody>
      </p:sp>
      <p:cxnSp>
        <p:nvCxnSpPr>
          <p:cNvPr id="6" name="Straight Connector 5">
            <a:extLst>
              <a:ext uri="{FF2B5EF4-FFF2-40B4-BE49-F238E27FC236}">
                <a16:creationId xmlns:a16="http://schemas.microsoft.com/office/drawing/2014/main" id="{F5FCEFC0-7C5B-424F-A419-95D609ABE4E5}"/>
              </a:ext>
            </a:extLst>
          </p:cNvPr>
          <p:cNvCxnSpPr>
            <a:cxnSpLocks/>
          </p:cNvCxnSpPr>
          <p:nvPr/>
        </p:nvCxnSpPr>
        <p:spPr>
          <a:xfrm>
            <a:off x="6710" y="1202714"/>
            <a:ext cx="946222" cy="14377"/>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E381499-77C0-1D49-AEA8-816DF41C72E6}"/>
              </a:ext>
            </a:extLst>
          </p:cNvPr>
          <p:cNvCxnSpPr>
            <a:cxnSpLocks/>
          </p:cNvCxnSpPr>
          <p:nvPr/>
        </p:nvCxnSpPr>
        <p:spPr>
          <a:xfrm>
            <a:off x="962131" y="1217091"/>
            <a:ext cx="196263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pic>
        <p:nvPicPr>
          <p:cNvPr id="84" name="Graphic 83">
            <a:extLst>
              <a:ext uri="{FF2B5EF4-FFF2-40B4-BE49-F238E27FC236}">
                <a16:creationId xmlns:a16="http://schemas.microsoft.com/office/drawing/2014/main" id="{ABC59617-9BBD-D847-8C74-D420137EC6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55764" y="6527975"/>
            <a:ext cx="1080445" cy="125445"/>
          </a:xfrm>
          <a:prstGeom prst="rect">
            <a:avLst/>
          </a:prstGeom>
        </p:spPr>
      </p:pic>
      <p:grpSp>
        <p:nvGrpSpPr>
          <p:cNvPr id="85" name="Graphic 9">
            <a:extLst>
              <a:ext uri="{FF2B5EF4-FFF2-40B4-BE49-F238E27FC236}">
                <a16:creationId xmlns:a16="http://schemas.microsoft.com/office/drawing/2014/main" id="{A66625E1-DFDF-F845-960A-6745D72CBD41}"/>
              </a:ext>
            </a:extLst>
          </p:cNvPr>
          <p:cNvGrpSpPr>
            <a:grpSpLocks noChangeAspect="1"/>
          </p:cNvGrpSpPr>
          <p:nvPr/>
        </p:nvGrpSpPr>
        <p:grpSpPr>
          <a:xfrm>
            <a:off x="419100" y="6489951"/>
            <a:ext cx="249134" cy="136828"/>
            <a:chOff x="11484948" y="313034"/>
            <a:chExt cx="401233" cy="220363"/>
          </a:xfrm>
          <a:solidFill>
            <a:schemeClr val="accent1"/>
          </a:solidFill>
        </p:grpSpPr>
        <p:sp>
          <p:nvSpPr>
            <p:cNvPr id="86" name="Freeform 85">
              <a:extLst>
                <a:ext uri="{FF2B5EF4-FFF2-40B4-BE49-F238E27FC236}">
                  <a16:creationId xmlns:a16="http://schemas.microsoft.com/office/drawing/2014/main" id="{6AD2EEF5-B97E-384F-B194-8F2B858EB9AE}"/>
                </a:ext>
              </a:extLst>
            </p:cNvPr>
            <p:cNvSpPr/>
            <p:nvPr/>
          </p:nvSpPr>
          <p:spPr>
            <a:xfrm>
              <a:off x="11652424" y="313034"/>
              <a:ext cx="233757" cy="220363"/>
            </a:xfrm>
            <a:custGeom>
              <a:avLst/>
              <a:gdLst>
                <a:gd name="connsiteX0" fmla="*/ 233757 w 233757"/>
                <a:gd name="connsiteY0" fmla="*/ 220363 h 220363"/>
                <a:gd name="connsiteX1" fmla="*/ 187006 w 233757"/>
                <a:gd name="connsiteY1" fmla="*/ 220363 h 220363"/>
                <a:gd name="connsiteX2" fmla="*/ 187006 w 233757"/>
                <a:gd name="connsiteY2" fmla="*/ 89448 h 220363"/>
                <a:gd name="connsiteX3" fmla="*/ 116879 w 233757"/>
                <a:gd name="connsiteY3" fmla="*/ 159645 h 220363"/>
                <a:gd name="connsiteX4" fmla="*/ 46751 w 233757"/>
                <a:gd name="connsiteY4" fmla="*/ 89448 h 220363"/>
                <a:gd name="connsiteX5" fmla="*/ 46751 w 233757"/>
                <a:gd name="connsiteY5" fmla="*/ 220363 h 220363"/>
                <a:gd name="connsiteX6" fmla="*/ 0 w 233757"/>
                <a:gd name="connsiteY6" fmla="*/ 220363 h 220363"/>
                <a:gd name="connsiteX7" fmla="*/ 0 w 233757"/>
                <a:gd name="connsiteY7" fmla="*/ 0 h 220363"/>
                <a:gd name="connsiteX8" fmla="*/ 24855 w 233757"/>
                <a:gd name="connsiteY8" fmla="*/ 0 h 220363"/>
                <a:gd name="connsiteX9" fmla="*/ 117470 w 233757"/>
                <a:gd name="connsiteY9" fmla="*/ 92706 h 220363"/>
                <a:gd name="connsiteX10" fmla="*/ 208902 w 233757"/>
                <a:gd name="connsiteY10" fmla="*/ 0 h 220363"/>
                <a:gd name="connsiteX11" fmla="*/ 233757 w 233757"/>
                <a:gd name="connsiteY11" fmla="*/ 0 h 220363"/>
                <a:gd name="connsiteX12" fmla="*/ 233757 w 233757"/>
                <a:gd name="connsiteY12" fmla="*/ 220363 h 22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57" h="220363">
                  <a:moveTo>
                    <a:pt x="233757" y="220363"/>
                  </a:moveTo>
                  <a:lnTo>
                    <a:pt x="187006" y="220363"/>
                  </a:lnTo>
                  <a:lnTo>
                    <a:pt x="187006" y="89448"/>
                  </a:lnTo>
                  <a:lnTo>
                    <a:pt x="116879" y="159645"/>
                  </a:lnTo>
                  <a:lnTo>
                    <a:pt x="46751" y="89448"/>
                  </a:lnTo>
                  <a:lnTo>
                    <a:pt x="46751" y="220363"/>
                  </a:lnTo>
                  <a:lnTo>
                    <a:pt x="0" y="220363"/>
                  </a:lnTo>
                  <a:lnTo>
                    <a:pt x="0" y="0"/>
                  </a:lnTo>
                  <a:lnTo>
                    <a:pt x="24855" y="0"/>
                  </a:lnTo>
                  <a:lnTo>
                    <a:pt x="117470" y="92706"/>
                  </a:lnTo>
                  <a:lnTo>
                    <a:pt x="208902" y="0"/>
                  </a:lnTo>
                  <a:lnTo>
                    <a:pt x="233757" y="0"/>
                  </a:lnTo>
                  <a:lnTo>
                    <a:pt x="233757" y="220363"/>
                  </a:lnTo>
                  <a:close/>
                </a:path>
              </a:pathLst>
            </a:custGeom>
            <a:grp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7" name="Freeform 86">
              <a:extLst>
                <a:ext uri="{FF2B5EF4-FFF2-40B4-BE49-F238E27FC236}">
                  <a16:creationId xmlns:a16="http://schemas.microsoft.com/office/drawing/2014/main" id="{D7D67A96-3F48-134C-8E07-2308971A57EA}"/>
                </a:ext>
              </a:extLst>
            </p:cNvPr>
            <p:cNvSpPr/>
            <p:nvPr/>
          </p:nvSpPr>
          <p:spPr>
            <a:xfrm>
              <a:off x="11484948" y="412552"/>
              <a:ext cx="120725" cy="120844"/>
            </a:xfrm>
            <a:custGeom>
              <a:avLst/>
              <a:gdLst>
                <a:gd name="connsiteX0" fmla="*/ 120725 w 120725"/>
                <a:gd name="connsiteY0" fmla="*/ 0 h 120844"/>
                <a:gd name="connsiteX1" fmla="*/ 0 w 120725"/>
                <a:gd name="connsiteY1" fmla="*/ 0 h 120844"/>
                <a:gd name="connsiteX2" fmla="*/ 120725 w 120725"/>
                <a:gd name="connsiteY2" fmla="*/ 120844 h 120844"/>
                <a:gd name="connsiteX3" fmla="*/ 120725 w 120725"/>
                <a:gd name="connsiteY3" fmla="*/ 0 h 120844"/>
              </a:gdLst>
              <a:ahLst/>
              <a:cxnLst>
                <a:cxn ang="0">
                  <a:pos x="connsiteX0" y="connsiteY0"/>
                </a:cxn>
                <a:cxn ang="0">
                  <a:pos x="connsiteX1" y="connsiteY1"/>
                </a:cxn>
                <a:cxn ang="0">
                  <a:pos x="connsiteX2" y="connsiteY2"/>
                </a:cxn>
                <a:cxn ang="0">
                  <a:pos x="connsiteX3" y="connsiteY3"/>
                </a:cxn>
              </a:cxnLst>
              <a:rect l="l" t="t" r="r" b="b"/>
              <a:pathLst>
                <a:path w="120725" h="120844">
                  <a:moveTo>
                    <a:pt x="120725" y="0"/>
                  </a:moveTo>
                  <a:lnTo>
                    <a:pt x="0" y="0"/>
                  </a:lnTo>
                  <a:lnTo>
                    <a:pt x="120725" y="120844"/>
                  </a:lnTo>
                  <a:lnTo>
                    <a:pt x="120725" y="0"/>
                  </a:lnTo>
                  <a:close/>
                </a:path>
              </a:pathLst>
            </a:custGeom>
            <a:solidFill>
              <a:schemeClr val="accent2"/>
            </a:solidFill>
            <a:ln w="59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 name="Oval 2">
            <a:extLst>
              <a:ext uri="{FF2B5EF4-FFF2-40B4-BE49-F238E27FC236}">
                <a16:creationId xmlns:a16="http://schemas.microsoft.com/office/drawing/2014/main" id="{D3E6D69D-8C72-4702-9C4C-36DDF4E579D5}"/>
              </a:ext>
            </a:extLst>
          </p:cNvPr>
          <p:cNvSpPr/>
          <p:nvPr/>
        </p:nvSpPr>
        <p:spPr>
          <a:xfrm>
            <a:off x="-6585" y="1457751"/>
            <a:ext cx="1959407" cy="1844389"/>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spc="300">
              <a:solidFill>
                <a:schemeClr val="bg1"/>
              </a:solidFill>
            </a:endParaRPr>
          </a:p>
        </p:txBody>
      </p:sp>
      <p:sp>
        <p:nvSpPr>
          <p:cNvPr id="95" name="Oval 94">
            <a:extLst>
              <a:ext uri="{FF2B5EF4-FFF2-40B4-BE49-F238E27FC236}">
                <a16:creationId xmlns:a16="http://schemas.microsoft.com/office/drawing/2014/main" id="{3527483F-1D00-4BC0-B476-F129D2FDE1C3}"/>
              </a:ext>
            </a:extLst>
          </p:cNvPr>
          <p:cNvSpPr/>
          <p:nvPr/>
        </p:nvSpPr>
        <p:spPr>
          <a:xfrm>
            <a:off x="2006244" y="1457750"/>
            <a:ext cx="1959407" cy="1844389"/>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spc="300">
              <a:solidFill>
                <a:srgbClr val="002060"/>
              </a:solidFill>
            </a:endParaRPr>
          </a:p>
        </p:txBody>
      </p:sp>
      <p:sp>
        <p:nvSpPr>
          <p:cNvPr id="96" name="Oval 95">
            <a:extLst>
              <a:ext uri="{FF2B5EF4-FFF2-40B4-BE49-F238E27FC236}">
                <a16:creationId xmlns:a16="http://schemas.microsoft.com/office/drawing/2014/main" id="{74BA4F8C-CAFD-42D1-91E4-ABAF43145D60}"/>
              </a:ext>
            </a:extLst>
          </p:cNvPr>
          <p:cNvSpPr/>
          <p:nvPr/>
        </p:nvSpPr>
        <p:spPr>
          <a:xfrm>
            <a:off x="4062208" y="1457751"/>
            <a:ext cx="1959407" cy="1844389"/>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spc="300">
              <a:solidFill>
                <a:schemeClr val="bg1"/>
              </a:solidFill>
            </a:endParaRPr>
          </a:p>
        </p:txBody>
      </p:sp>
      <p:sp>
        <p:nvSpPr>
          <p:cNvPr id="97" name="Oval 96">
            <a:extLst>
              <a:ext uri="{FF2B5EF4-FFF2-40B4-BE49-F238E27FC236}">
                <a16:creationId xmlns:a16="http://schemas.microsoft.com/office/drawing/2014/main" id="{6B4960C4-1BC6-4F07-9CD3-265ED77A2992}"/>
              </a:ext>
            </a:extLst>
          </p:cNvPr>
          <p:cNvSpPr/>
          <p:nvPr/>
        </p:nvSpPr>
        <p:spPr>
          <a:xfrm>
            <a:off x="6089415" y="1457751"/>
            <a:ext cx="1959407" cy="1844389"/>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1600" b="1" spc="300">
              <a:solidFill>
                <a:schemeClr val="bg1"/>
              </a:solidFill>
            </a:endParaRPr>
          </a:p>
        </p:txBody>
      </p:sp>
      <p:sp>
        <p:nvSpPr>
          <p:cNvPr id="98" name="Oval 97">
            <a:extLst>
              <a:ext uri="{FF2B5EF4-FFF2-40B4-BE49-F238E27FC236}">
                <a16:creationId xmlns:a16="http://schemas.microsoft.com/office/drawing/2014/main" id="{C9809F72-B3F8-4353-A792-9BC74499D513}"/>
              </a:ext>
            </a:extLst>
          </p:cNvPr>
          <p:cNvSpPr/>
          <p:nvPr/>
        </p:nvSpPr>
        <p:spPr>
          <a:xfrm>
            <a:off x="8145375" y="1457750"/>
            <a:ext cx="1959407" cy="1844389"/>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spc="300">
              <a:solidFill>
                <a:schemeClr val="bg1"/>
              </a:solidFill>
            </a:endParaRPr>
          </a:p>
        </p:txBody>
      </p:sp>
      <p:sp>
        <p:nvSpPr>
          <p:cNvPr id="99" name="Oval 98">
            <a:extLst>
              <a:ext uri="{FF2B5EF4-FFF2-40B4-BE49-F238E27FC236}">
                <a16:creationId xmlns:a16="http://schemas.microsoft.com/office/drawing/2014/main" id="{D57CAF33-49D7-4D90-B64B-94573708ED63}"/>
              </a:ext>
            </a:extLst>
          </p:cNvPr>
          <p:cNvSpPr/>
          <p:nvPr/>
        </p:nvSpPr>
        <p:spPr>
          <a:xfrm>
            <a:off x="10230094" y="1457751"/>
            <a:ext cx="1959407" cy="1844389"/>
          </a:xfrm>
          <a:prstGeom prst="ellipse">
            <a:avLst/>
          </a:prstGeom>
          <a:solidFill>
            <a:schemeClr val="bg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spc="300">
              <a:solidFill>
                <a:schemeClr val="bg1"/>
              </a:solidFill>
            </a:endParaRPr>
          </a:p>
        </p:txBody>
      </p:sp>
      <p:cxnSp>
        <p:nvCxnSpPr>
          <p:cNvPr id="100" name="Straight Connector 99">
            <a:extLst>
              <a:ext uri="{FF2B5EF4-FFF2-40B4-BE49-F238E27FC236}">
                <a16:creationId xmlns:a16="http://schemas.microsoft.com/office/drawing/2014/main" id="{8B89877E-0922-45FF-A52E-0483722C284E}"/>
              </a:ext>
            </a:extLst>
          </p:cNvPr>
          <p:cNvCxnSpPr>
            <a:cxnSpLocks/>
          </p:cNvCxnSpPr>
          <p:nvPr/>
        </p:nvCxnSpPr>
        <p:spPr>
          <a:xfrm>
            <a:off x="2989338" y="1217091"/>
            <a:ext cx="196263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B2281F6-44B5-4182-A2C9-6D4004C467E4}"/>
              </a:ext>
            </a:extLst>
          </p:cNvPr>
          <p:cNvCxnSpPr>
            <a:cxnSpLocks/>
          </p:cNvCxnSpPr>
          <p:nvPr/>
        </p:nvCxnSpPr>
        <p:spPr>
          <a:xfrm>
            <a:off x="4987791" y="1217091"/>
            <a:ext cx="196263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AC071A7-E050-4A87-A354-910374295746}"/>
              </a:ext>
            </a:extLst>
          </p:cNvPr>
          <p:cNvCxnSpPr>
            <a:cxnSpLocks/>
          </p:cNvCxnSpPr>
          <p:nvPr/>
        </p:nvCxnSpPr>
        <p:spPr>
          <a:xfrm>
            <a:off x="6986243" y="1217090"/>
            <a:ext cx="196263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03485CC-7861-4945-84DA-323CBC8D69C6}"/>
              </a:ext>
            </a:extLst>
          </p:cNvPr>
          <p:cNvCxnSpPr>
            <a:cxnSpLocks/>
          </p:cNvCxnSpPr>
          <p:nvPr/>
        </p:nvCxnSpPr>
        <p:spPr>
          <a:xfrm>
            <a:off x="8941565" y="1217091"/>
            <a:ext cx="1962636" cy="0"/>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68AEDC0-8712-4F73-BA89-479B8514FE1E}"/>
              </a:ext>
            </a:extLst>
          </p:cNvPr>
          <p:cNvCxnSpPr>
            <a:cxnSpLocks/>
          </p:cNvCxnSpPr>
          <p:nvPr/>
        </p:nvCxnSpPr>
        <p:spPr>
          <a:xfrm>
            <a:off x="10904747" y="1231468"/>
            <a:ext cx="1276901" cy="14377"/>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762368-75F3-4C71-B801-B08FBA2A5EA3}"/>
              </a:ext>
            </a:extLst>
          </p:cNvPr>
          <p:cNvSpPr txBox="1"/>
          <p:nvPr/>
        </p:nvSpPr>
        <p:spPr>
          <a:xfrm>
            <a:off x="125214" y="2021457"/>
            <a:ext cx="18076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2"/>
                </a:solidFill>
              </a:rPr>
              <a:t>News and </a:t>
            </a:r>
            <a:br>
              <a:rPr lang="en-US">
                <a:solidFill>
                  <a:schemeClr val="accent2"/>
                </a:solidFill>
              </a:rPr>
            </a:br>
            <a:r>
              <a:rPr lang="en-US">
                <a:solidFill>
                  <a:schemeClr val="accent2"/>
                </a:solidFill>
              </a:rPr>
              <a:t>Current Events</a:t>
            </a:r>
          </a:p>
        </p:txBody>
      </p:sp>
      <p:sp>
        <p:nvSpPr>
          <p:cNvPr id="105" name="TextBox 104">
            <a:extLst>
              <a:ext uri="{FF2B5EF4-FFF2-40B4-BE49-F238E27FC236}">
                <a16:creationId xmlns:a16="http://schemas.microsoft.com/office/drawing/2014/main" id="{FD4EC266-DB9C-4E93-BE13-67419E647C2A}"/>
              </a:ext>
            </a:extLst>
          </p:cNvPr>
          <p:cNvSpPr txBox="1"/>
          <p:nvPr/>
        </p:nvSpPr>
        <p:spPr>
          <a:xfrm>
            <a:off x="2092558" y="2021457"/>
            <a:ext cx="17799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2"/>
                </a:solidFill>
              </a:rPr>
              <a:t>Health &amp; </a:t>
            </a:r>
            <a:br>
              <a:rPr lang="en-US">
                <a:solidFill>
                  <a:schemeClr val="accent2"/>
                </a:solidFill>
              </a:rPr>
            </a:br>
            <a:r>
              <a:rPr lang="en-US">
                <a:solidFill>
                  <a:schemeClr val="accent2"/>
                </a:solidFill>
              </a:rPr>
              <a:t>Safety</a:t>
            </a:r>
          </a:p>
        </p:txBody>
      </p:sp>
      <p:sp>
        <p:nvSpPr>
          <p:cNvPr id="106" name="TextBox 105">
            <a:extLst>
              <a:ext uri="{FF2B5EF4-FFF2-40B4-BE49-F238E27FC236}">
                <a16:creationId xmlns:a16="http://schemas.microsoft.com/office/drawing/2014/main" id="{80A1FFB1-CAF1-478A-95E4-C8FFD3585473}"/>
              </a:ext>
            </a:extLst>
          </p:cNvPr>
          <p:cNvSpPr txBox="1"/>
          <p:nvPr/>
        </p:nvSpPr>
        <p:spPr>
          <a:xfrm>
            <a:off x="4156885" y="2160001"/>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2"/>
                </a:solidFill>
              </a:rPr>
              <a:t>Finance </a:t>
            </a:r>
          </a:p>
        </p:txBody>
      </p:sp>
      <p:sp>
        <p:nvSpPr>
          <p:cNvPr id="107" name="TextBox 106">
            <a:extLst>
              <a:ext uri="{FF2B5EF4-FFF2-40B4-BE49-F238E27FC236}">
                <a16:creationId xmlns:a16="http://schemas.microsoft.com/office/drawing/2014/main" id="{C04D3F1F-273E-4605-8F8D-849A0203A99D}"/>
              </a:ext>
            </a:extLst>
          </p:cNvPr>
          <p:cNvSpPr txBox="1"/>
          <p:nvPr/>
        </p:nvSpPr>
        <p:spPr>
          <a:xfrm>
            <a:off x="6179649" y="1966038"/>
            <a:ext cx="17799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2"/>
                </a:solidFill>
              </a:rPr>
              <a:t>Political, Government &amp; Law</a:t>
            </a:r>
          </a:p>
        </p:txBody>
      </p:sp>
      <p:sp>
        <p:nvSpPr>
          <p:cNvPr id="108" name="TextBox 107">
            <a:extLst>
              <a:ext uri="{FF2B5EF4-FFF2-40B4-BE49-F238E27FC236}">
                <a16:creationId xmlns:a16="http://schemas.microsoft.com/office/drawing/2014/main" id="{6CBC251A-6F71-4012-9005-10209F95D53F}"/>
              </a:ext>
            </a:extLst>
          </p:cNvPr>
          <p:cNvSpPr txBox="1"/>
          <p:nvPr/>
        </p:nvSpPr>
        <p:spPr>
          <a:xfrm>
            <a:off x="8188557" y="2187710"/>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2"/>
                </a:solidFill>
              </a:rPr>
              <a:t>Shopping</a:t>
            </a:r>
          </a:p>
        </p:txBody>
      </p:sp>
      <p:sp>
        <p:nvSpPr>
          <p:cNvPr id="109" name="TextBox 108">
            <a:extLst>
              <a:ext uri="{FF2B5EF4-FFF2-40B4-BE49-F238E27FC236}">
                <a16:creationId xmlns:a16="http://schemas.microsoft.com/office/drawing/2014/main" id="{BF56833F-AC40-4720-9A47-3B136BED5DDB}"/>
              </a:ext>
            </a:extLst>
          </p:cNvPr>
          <p:cNvSpPr txBox="1"/>
          <p:nvPr/>
        </p:nvSpPr>
        <p:spPr>
          <a:xfrm>
            <a:off x="10322157" y="2187710"/>
            <a:ext cx="1779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accent2"/>
                </a:solidFill>
              </a:rPr>
              <a:t>Community</a:t>
            </a:r>
          </a:p>
        </p:txBody>
      </p:sp>
      <p:sp>
        <p:nvSpPr>
          <p:cNvPr id="112" name="TextBox 111">
            <a:extLst>
              <a:ext uri="{FF2B5EF4-FFF2-40B4-BE49-F238E27FC236}">
                <a16:creationId xmlns:a16="http://schemas.microsoft.com/office/drawing/2014/main" id="{C90DCF96-81CB-410A-B3D4-9D72D42A9D43}"/>
              </a:ext>
            </a:extLst>
          </p:cNvPr>
          <p:cNvSpPr txBox="1"/>
          <p:nvPr/>
        </p:nvSpPr>
        <p:spPr>
          <a:xfrm>
            <a:off x="-88775" y="3478214"/>
            <a:ext cx="1964757" cy="3170099"/>
          </a:xfrm>
          <a:prstGeom prst="rect">
            <a:avLst/>
          </a:prstGeom>
          <a:noFill/>
        </p:spPr>
        <p:txBody>
          <a:bodyPr wrap="square" lIns="182880" tIns="182880" rIns="182880" bIns="182880" anchor="t">
            <a:spAutoFit/>
          </a:bodyPr>
          <a:lstStyle/>
          <a:p>
            <a:pPr>
              <a:defRPr/>
            </a:pPr>
            <a:r>
              <a:rPr lang="en-US" sz="1300">
                <a:ea typeface="+mn-lt"/>
                <a:cs typeface="+mn-lt"/>
              </a:rPr>
              <a:t>International events, business, politics, science, and technology are just some of the topics covered. (Not all news, such as entertainment and sports, falls under YMYL, but you should aim for a high E-A-T regardless to raise your content's profile.)</a:t>
            </a:r>
            <a:endParaRPr lang="en-US" sz="1300" i="0" u="none" strike="noStrike" kern="1200" cap="none" spc="0" normalizeH="0" baseline="0" noProof="0">
              <a:ln>
                <a:noFill/>
              </a:ln>
              <a:effectLst/>
              <a:uLnTx/>
              <a:uFillTx/>
              <a:ea typeface="+mn-lt"/>
              <a:cs typeface="+mn-lt"/>
            </a:endParaRPr>
          </a:p>
        </p:txBody>
      </p:sp>
      <p:sp>
        <p:nvSpPr>
          <p:cNvPr id="114" name="TextBox 113">
            <a:extLst>
              <a:ext uri="{FF2B5EF4-FFF2-40B4-BE49-F238E27FC236}">
                <a16:creationId xmlns:a16="http://schemas.microsoft.com/office/drawing/2014/main" id="{AD8444B6-5536-48A4-AA32-D7A11D216723}"/>
              </a:ext>
            </a:extLst>
          </p:cNvPr>
          <p:cNvSpPr txBox="1"/>
          <p:nvPr/>
        </p:nvSpPr>
        <p:spPr>
          <a:xfrm>
            <a:off x="1864715" y="3478214"/>
            <a:ext cx="1964757" cy="2569934"/>
          </a:xfrm>
          <a:prstGeom prst="rect">
            <a:avLst/>
          </a:prstGeom>
          <a:noFill/>
        </p:spPr>
        <p:txBody>
          <a:bodyPr wrap="square" lIns="182880" tIns="182880" rIns="182880" bIns="182880" anchor="t">
            <a:spAutoFit/>
          </a:bodyPr>
          <a:lstStyle/>
          <a:p>
            <a:pPr>
              <a:defRPr/>
            </a:pPr>
            <a:r>
              <a:rPr lang="en-US" sz="1300">
                <a:ea typeface="+mn-lt"/>
                <a:cs typeface="+mn-lt"/>
              </a:rPr>
              <a:t>Content that includes health and medical information or advice, such as hospitals and pharmacies, or drugs (emergency preparedness or content that defines or discusses dangerous activities)</a:t>
            </a:r>
            <a:endParaRPr lang="en-US" sz="1300" i="0" u="none" strike="noStrike" kern="1200" cap="none" spc="0" normalizeH="0" baseline="0" noProof="0">
              <a:ln>
                <a:noFill/>
              </a:ln>
              <a:effectLst/>
              <a:uLnTx/>
              <a:uFillTx/>
              <a:ea typeface="+mn-lt"/>
              <a:cs typeface="+mn-lt"/>
            </a:endParaRPr>
          </a:p>
        </p:txBody>
      </p:sp>
      <p:sp>
        <p:nvSpPr>
          <p:cNvPr id="115" name="TextBox 114">
            <a:extLst>
              <a:ext uri="{FF2B5EF4-FFF2-40B4-BE49-F238E27FC236}">
                <a16:creationId xmlns:a16="http://schemas.microsoft.com/office/drawing/2014/main" id="{A089BB49-31DE-43A3-B7AB-BCA5F1CCB8B8}"/>
              </a:ext>
            </a:extLst>
          </p:cNvPr>
          <p:cNvSpPr txBox="1"/>
          <p:nvPr/>
        </p:nvSpPr>
        <p:spPr>
          <a:xfrm>
            <a:off x="3970605" y="3478214"/>
            <a:ext cx="1964757" cy="2169825"/>
          </a:xfrm>
          <a:prstGeom prst="rect">
            <a:avLst/>
          </a:prstGeom>
          <a:noFill/>
        </p:spPr>
        <p:txBody>
          <a:bodyPr wrap="square" lIns="182880" tIns="182880" rIns="182880" bIns="182880" anchor="t">
            <a:spAutoFit/>
          </a:bodyPr>
          <a:lstStyle/>
          <a:p>
            <a:pPr>
              <a:defRPr/>
            </a:pPr>
            <a:r>
              <a:rPr lang="en-US" sz="1300">
                <a:ea typeface="+mn-lt"/>
                <a:cs typeface="+mn-lt"/>
              </a:rPr>
              <a:t>Any investment, tax, retirement planning, loan, banking, or insurance advice or informational website comes under YMYL websites and required high level of E-A-T content</a:t>
            </a:r>
            <a:endParaRPr lang="en-US" sz="1300" i="0" u="none" strike="noStrike" kern="1200" cap="none" spc="0" normalizeH="0" baseline="0" noProof="0">
              <a:ln>
                <a:noFill/>
              </a:ln>
              <a:effectLst/>
              <a:uLnTx/>
              <a:uFillTx/>
              <a:ea typeface="+mn-lt"/>
              <a:cs typeface="+mn-lt"/>
            </a:endParaRPr>
          </a:p>
        </p:txBody>
      </p:sp>
      <p:sp>
        <p:nvSpPr>
          <p:cNvPr id="116" name="TextBox 115">
            <a:extLst>
              <a:ext uri="{FF2B5EF4-FFF2-40B4-BE49-F238E27FC236}">
                <a16:creationId xmlns:a16="http://schemas.microsoft.com/office/drawing/2014/main" id="{6E0D2427-7310-4ABC-AC4D-76B9BE54954E}"/>
              </a:ext>
            </a:extLst>
          </p:cNvPr>
          <p:cNvSpPr txBox="1"/>
          <p:nvPr/>
        </p:nvSpPr>
        <p:spPr>
          <a:xfrm>
            <a:off x="5979514" y="3478213"/>
            <a:ext cx="1964757" cy="2169825"/>
          </a:xfrm>
          <a:prstGeom prst="rect">
            <a:avLst/>
          </a:prstGeom>
          <a:noFill/>
        </p:spPr>
        <p:txBody>
          <a:bodyPr wrap="square" lIns="182880" tIns="182880" rIns="182880" bIns="182880" anchor="t">
            <a:spAutoFit/>
          </a:bodyPr>
          <a:lstStyle/>
          <a:p>
            <a:pPr>
              <a:defRPr/>
            </a:pPr>
            <a:r>
              <a:rPr lang="en-US" sz="1300">
                <a:ea typeface="+mn-lt"/>
                <a:cs typeface="+mn-lt"/>
              </a:rPr>
              <a:t>Websites with information about voting, government agencies, public institutions, social services, and legal advice, require a high level of E-A-T content.</a:t>
            </a:r>
            <a:endParaRPr lang="en-US" sz="1300" i="0" u="none" strike="noStrike" kern="1200" cap="none" spc="0" normalizeH="0" baseline="0" noProof="0">
              <a:ln>
                <a:noFill/>
              </a:ln>
              <a:effectLst/>
              <a:uLnTx/>
              <a:uFillTx/>
              <a:ea typeface="+mn-lt"/>
              <a:cs typeface="+mn-lt"/>
            </a:endParaRPr>
          </a:p>
        </p:txBody>
      </p:sp>
      <p:sp>
        <p:nvSpPr>
          <p:cNvPr id="117" name="TextBox 116">
            <a:extLst>
              <a:ext uri="{FF2B5EF4-FFF2-40B4-BE49-F238E27FC236}">
                <a16:creationId xmlns:a16="http://schemas.microsoft.com/office/drawing/2014/main" id="{7883FDB5-9222-49C0-B3D5-D99A40D3AA8E}"/>
              </a:ext>
            </a:extLst>
          </p:cNvPr>
          <p:cNvSpPr txBox="1"/>
          <p:nvPr/>
        </p:nvSpPr>
        <p:spPr>
          <a:xfrm>
            <a:off x="8140824" y="3478214"/>
            <a:ext cx="1964757" cy="1969770"/>
          </a:xfrm>
          <a:prstGeom prst="rect">
            <a:avLst/>
          </a:prstGeom>
          <a:noFill/>
        </p:spPr>
        <p:txBody>
          <a:bodyPr wrap="square" lIns="182880" tIns="182880" rIns="182880" bIns="182880" anchor="t">
            <a:spAutoFit/>
          </a:bodyPr>
          <a:lstStyle/>
          <a:p>
            <a:pPr>
              <a:defRPr/>
            </a:pPr>
            <a:r>
              <a:rPr lang="en-US" sz="1300">
                <a:ea typeface="+mn-lt"/>
                <a:cs typeface="+mn-lt"/>
              </a:rPr>
              <a:t>Websites with ecommerce content that includes product research or the researching of goods and services that involves a purchase.</a:t>
            </a:r>
            <a:endParaRPr lang="en-US" sz="1300" i="0" u="none" strike="noStrike" kern="1200" cap="none" spc="0" normalizeH="0" baseline="0" noProof="0">
              <a:ln>
                <a:noFill/>
              </a:ln>
              <a:effectLst/>
              <a:uLnTx/>
              <a:uFillTx/>
              <a:ea typeface="+mn-lt"/>
              <a:cs typeface="+mn-lt"/>
            </a:endParaRPr>
          </a:p>
        </p:txBody>
      </p:sp>
      <p:sp>
        <p:nvSpPr>
          <p:cNvPr id="118" name="TextBox 117">
            <a:extLst>
              <a:ext uri="{FF2B5EF4-FFF2-40B4-BE49-F238E27FC236}">
                <a16:creationId xmlns:a16="http://schemas.microsoft.com/office/drawing/2014/main" id="{C0ED0B86-F3CD-44C4-80C4-69BE0927C069}"/>
              </a:ext>
            </a:extLst>
          </p:cNvPr>
          <p:cNvSpPr txBox="1"/>
          <p:nvPr/>
        </p:nvSpPr>
        <p:spPr>
          <a:xfrm>
            <a:off x="10094314" y="3422795"/>
            <a:ext cx="1964757" cy="2369880"/>
          </a:xfrm>
          <a:prstGeom prst="rect">
            <a:avLst/>
          </a:prstGeom>
          <a:noFill/>
        </p:spPr>
        <p:txBody>
          <a:bodyPr wrap="square" lIns="182880" tIns="182880" rIns="182880" bIns="182880" anchor="t">
            <a:spAutoFit/>
          </a:bodyPr>
          <a:lstStyle/>
          <a:p>
            <a:pPr>
              <a:defRPr/>
            </a:pPr>
            <a:r>
              <a:rPr lang="en-US" sz="1300">
                <a:ea typeface="+mn-lt"/>
                <a:cs typeface="+mn-lt"/>
              </a:rPr>
              <a:t>Content that contains or makes claims about people based on their ethnicity, race, or nationality, religion, age or disability, gender (gender identity), sexual orientation, or veteran status.</a:t>
            </a:r>
            <a:endParaRPr lang="en-US" sz="130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1883961234"/>
      </p:ext>
    </p:extLst>
  </p:cSld>
  <p:clrMapOvr>
    <a:masterClrMapping/>
  </p:clrMapOvr>
</p:sld>
</file>

<file path=ppt/theme/theme1.xml><?xml version="1.0" encoding="utf-8"?>
<a:theme xmlns:a="http://schemas.openxmlformats.org/drawingml/2006/main" name="Collaborative Wireframe">
  <a:themeElements>
    <a:clrScheme name="2021 MERKLE ">
      <a:dk1>
        <a:srgbClr val="000000"/>
      </a:dk1>
      <a:lt1>
        <a:srgbClr val="FFFFFF"/>
      </a:lt1>
      <a:dk2>
        <a:srgbClr val="5F607C"/>
      </a:dk2>
      <a:lt2>
        <a:srgbClr val="E7E6E6"/>
      </a:lt2>
      <a:accent1>
        <a:srgbClr val="12285D"/>
      </a:accent1>
      <a:accent2>
        <a:srgbClr val="F13A1D"/>
      </a:accent2>
      <a:accent3>
        <a:srgbClr val="00CACF"/>
      </a:accent3>
      <a:accent4>
        <a:srgbClr val="06757D"/>
      </a:accent4>
      <a:accent5>
        <a:srgbClr val="5B18C4"/>
      </a:accent5>
      <a:accent6>
        <a:srgbClr val="FFDC69"/>
      </a:accent6>
      <a:hlink>
        <a:srgbClr val="34B9C2"/>
      </a:hlink>
      <a:folHlink>
        <a:srgbClr val="AFEAF1"/>
      </a:folHlink>
    </a:clrScheme>
    <a:fontScheme name="Proxima test">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Merkle CorpTemplate - Beta Proxima - font test" id="{F429738C-C6A1-6B4E-91ED-C08273BAD9AA}" vid="{1867C4B0-8EA5-1446-8288-DAE514E67900}"/>
    </a:ext>
  </a:extLst>
</a:theme>
</file>

<file path=ppt/theme/theme2.xml><?xml version="1.0" encoding="utf-8"?>
<a:theme xmlns:a="http://schemas.openxmlformats.org/drawingml/2006/main" name="1_COLLABORATIVE WIREFRAME">
  <a:themeElements>
    <a:clrScheme name="2021 MERKLE ">
      <a:dk1>
        <a:srgbClr val="000000"/>
      </a:dk1>
      <a:lt1>
        <a:srgbClr val="FFFFFF"/>
      </a:lt1>
      <a:dk2>
        <a:srgbClr val="5F607C"/>
      </a:dk2>
      <a:lt2>
        <a:srgbClr val="E7E6E6"/>
      </a:lt2>
      <a:accent1>
        <a:srgbClr val="12285D"/>
      </a:accent1>
      <a:accent2>
        <a:srgbClr val="F13A1D"/>
      </a:accent2>
      <a:accent3>
        <a:srgbClr val="00CACF"/>
      </a:accent3>
      <a:accent4>
        <a:srgbClr val="06757D"/>
      </a:accent4>
      <a:accent5>
        <a:srgbClr val="5B18C4"/>
      </a:accent5>
      <a:accent6>
        <a:srgbClr val="FFDC69"/>
      </a:accent6>
      <a:hlink>
        <a:srgbClr val="34B9C2"/>
      </a:hlink>
      <a:folHlink>
        <a:srgbClr val="AFEAF1"/>
      </a:folHlink>
    </a:clrScheme>
    <a:fontScheme name="Proxima test">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Tint">
      <a:srgbClr val="41547D"/>
    </a:custClr>
    <a:custClr name="Red Tint">
      <a:srgbClr val="FF644C"/>
    </a:custClr>
    <a:custClr name="Purple Tint">
      <a:srgbClr val="996DDF"/>
    </a:custClr>
    <a:custClr name="Green Tint">
      <a:srgbClr val="439CA3"/>
    </a:custClr>
    <a:custClr name="Aqua Tint">
      <a:srgbClr val="A2F9FB"/>
    </a:custClr>
    <a:custClr name="Yellow Tint">
      <a:srgbClr val="FFF3CD"/>
    </a:custClr>
    <a:custClr name="Grey Tint">
      <a:srgbClr val="AEAEBC"/>
    </a:custClr>
  </a:custClrLst>
  <a:extLst>
    <a:ext uri="{05A4C25C-085E-4340-85A3-A5531E510DB2}">
      <thm15:themeFamily xmlns:thm15="http://schemas.microsoft.com/office/thememl/2012/main" name="Presentation1" id="{0E1629D1-3292-8248-A427-79E77F05D3A1}" vid="{7D6B7D30-FF65-044F-B216-824026DD8FD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C021F60723F8428E0FA896DF391F78" ma:contentTypeVersion="14" ma:contentTypeDescription="Create a new document." ma:contentTypeScope="" ma:versionID="cc763e88eebea5d75befbc420d82d653">
  <xsd:schema xmlns:xsd="http://www.w3.org/2001/XMLSchema" xmlns:xs="http://www.w3.org/2001/XMLSchema" xmlns:p="http://schemas.microsoft.com/office/2006/metadata/properties" xmlns:ns2="7df2ab9b-c382-483a-b5a6-0c5a88654256" xmlns:ns3="27f970f1-2c95-440d-9d83-2b3402e5d1a4" xmlns:ns4="9f973248-97ec-44e4-a177-54537f460db0" targetNamespace="http://schemas.microsoft.com/office/2006/metadata/properties" ma:root="true" ma:fieldsID="6bc91c995976f2bb6027106c83a1039c" ns2:_="" ns3:_="" ns4:_="">
    <xsd:import namespace="7df2ab9b-c382-483a-b5a6-0c5a88654256"/>
    <xsd:import namespace="27f970f1-2c95-440d-9d83-2b3402e5d1a4"/>
    <xsd:import namespace="9f973248-97ec-44e4-a177-54537f460db0"/>
    <xsd:element name="properties">
      <xsd:complexType>
        <xsd:sequence>
          <xsd:element name="documentManagement">
            <xsd:complexType>
              <xsd:all>
                <xsd:element ref="ns2:MerkleDescription" minOccurs="0"/>
                <xsd:element ref="ns2:c403d80a14b84d1abc4b40d1892fced3" minOccurs="0"/>
                <xsd:element ref="ns2:TaxCatchAll" minOccurs="0"/>
                <xsd:element ref="ns2:TaxCatchAllLabel" minOccurs="0"/>
                <xsd:element ref="ns2:a8b37c27258c422e99a84a06d6491f40" minOccurs="0"/>
                <xsd:element ref="ns3:MediaServiceMetadata" minOccurs="0"/>
                <xsd:element ref="ns3:MediaServiceFastMetadata" minOccurs="0"/>
                <xsd:element ref="ns3:MediaServiceAutoTags" minOccurs="0"/>
                <xsd:element ref="ns3:MediaServiceDateTaken" minOccurs="0"/>
                <xsd:element ref="ns4:SharedWithUsers" minOccurs="0"/>
                <xsd:element ref="ns4:SharedWithDetail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f2ab9b-c382-483a-b5a6-0c5a88654256" elementFormDefault="qualified">
    <xsd:import namespace="http://schemas.microsoft.com/office/2006/documentManagement/types"/>
    <xsd:import namespace="http://schemas.microsoft.com/office/infopath/2007/PartnerControls"/>
    <xsd:element name="MerkleDescription" ma:index="2" nillable="true" ma:displayName="Abstract" ma:internalName="MerkleDescription" ma:readOnly="false">
      <xsd:simpleType>
        <xsd:restriction base="dms:Note">
          <xsd:maxLength value="255"/>
        </xsd:restriction>
      </xsd:simpleType>
    </xsd:element>
    <xsd:element name="c403d80a14b84d1abc4b40d1892fced3" ma:index="8" nillable="true" ma:taxonomy="true" ma:internalName="c403d80a14b84d1abc4b40d1892fced3" ma:taxonomyFieldName="MerkleRegion" ma:displayName="Region" ma:readOnly="false" ma:default="1;#Global|cf039cbc-9f82-4a13-90c4-6672be3eb273" ma:fieldId="{c403d80a-14b8-4d1a-bc4b-40d1892fced3}" ma:taxonomyMulti="true" ma:sspId="1bed550b-4a3d-4af0-821d-075476ebd694" ma:termSetId="109adbd9-1401-4910-b4e1-51582371a0ff" ma:anchorId="7d94a4c7-eb2a-4893-afdb-dc8a023400b1" ma:open="false" ma:isKeyword="false">
      <xsd:complexType>
        <xsd:sequence>
          <xsd:element ref="pc:Terms" minOccurs="0" maxOccurs="1"/>
        </xsd:sequence>
      </xsd:complexType>
    </xsd:element>
    <xsd:element name="TaxCatchAll" ma:index="9" nillable="true" ma:displayName="Taxonomy Catch All Column" ma:hidden="true" ma:list="{a0b58c4f-a1ac-4804-a1af-c6879c7afd0b}" ma:internalName="TaxCatchAll" ma:showField="CatchAllData" ma:web="9f973248-97ec-44e4-a177-54537f460db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0b58c4f-a1ac-4804-a1af-c6879c7afd0b}" ma:internalName="TaxCatchAllLabel" ma:readOnly="true" ma:showField="CatchAllDataLabel" ma:web="9f973248-97ec-44e4-a177-54537f460db0">
      <xsd:complexType>
        <xsd:complexContent>
          <xsd:extension base="dms:MultiChoiceLookup">
            <xsd:sequence>
              <xsd:element name="Value" type="dms:Lookup" maxOccurs="unbounded" minOccurs="0" nillable="true"/>
            </xsd:sequence>
          </xsd:extension>
        </xsd:complexContent>
      </xsd:complexType>
    </xsd:element>
    <xsd:element name="a8b37c27258c422e99a84a06d6491f40" ma:index="12" nillable="true" ma:taxonomy="true" ma:internalName="a8b37c27258c422e99a84a06d6491f40" ma:taxonomyFieldName="MerkleCountry" ma:displayName="Country" ma:readOnly="false" ma:default="2;#Global|7a0f06d1-cbea-4536-ad47-cefe758cbe8f" ma:fieldId="{a8b37c27-258c-422e-99a8-4a06d6491f40}" ma:taxonomyMulti="true" ma:sspId="1bed550b-4a3d-4af0-821d-075476ebd694" ma:termSetId="109adbd9-1401-4910-b4e1-51582371a0ff" ma:anchorId="cc32eec0-a6db-4f05-8c92-f2336158fc6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f970f1-2c95-440d-9d83-2b3402e5d1a4"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Tags" ma:index="17" nillable="true" ma:displayName="Tags" ma:internalName="MediaServiceAutoTags"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73248-97ec-44e4-a177-54537f460d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BF25BA4035CC164CA4767350EDDBE094" ma:contentTypeVersion="13" ma:contentTypeDescription="Create a new document." ma:contentTypeScope="" ma:versionID="68de449b9c61d4bd0d1b7dfb962d1db1">
  <xsd:schema xmlns:xsd="http://www.w3.org/2001/XMLSchema" xmlns:xs="http://www.w3.org/2001/XMLSchema" xmlns:p="http://schemas.microsoft.com/office/2006/metadata/properties" xmlns:ns2="b92fe1e5-46e7-4eed-a669-03bc1bc1bf08" xmlns:ns3="dabfa381-72fa-491b-a34f-d806ad828241" targetNamespace="http://schemas.microsoft.com/office/2006/metadata/properties" ma:root="true" ma:fieldsID="f9d9b74cafa7cb1eab5dec71e1362e32" ns2:_="" ns3:_="">
    <xsd:import namespace="b92fe1e5-46e7-4eed-a669-03bc1bc1bf08"/>
    <xsd:import namespace="dabfa381-72fa-491b-a34f-d806ad82824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2fe1e5-46e7-4eed-a669-03bc1bc1bf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2fb0f5-e63c-4e8e-9ea5-5963d22110f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bfa381-72fa-491b-a34f-d806ad82824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cc25c12-c0f4-4340-b11a-59c4fab28ae1}" ma:internalName="TaxCatchAll" ma:showField="CatchAllData" ma:web="dabfa381-72fa-491b-a34f-d806ad82824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dabfa381-72fa-491b-a34f-d806ad828241">
      <Value>2</Value>
      <Value>1</Value>
    </TaxCatchAll>
    <SharedWithUsers xmlns="dabfa381-72fa-491b-a34f-d806ad828241">
      <UserInfo>
        <DisplayName>Heena Ahmad</DisplayName>
        <AccountId>1715</AccountId>
        <AccountType/>
      </UserInfo>
      <UserInfo>
        <DisplayName>Ajaz Mirza</DisplayName>
        <AccountId>1626</AccountId>
        <AccountType/>
      </UserInfo>
      <UserInfo>
        <DisplayName>Deepak Mankani</DisplayName>
        <AccountId>820</AccountId>
        <AccountType/>
      </UserInfo>
      <UserInfo>
        <DisplayName>Onkar Kulkarni</DisplayName>
        <AccountId>1789</AccountId>
        <AccountType/>
      </UserInfo>
      <UserInfo>
        <DisplayName>Vrushali Shivanagi</DisplayName>
        <AccountId>22</AccountId>
        <AccountType/>
      </UserInfo>
      <UserInfo>
        <DisplayName>Ishan Dodke</DisplayName>
        <AccountId>1815</AccountId>
        <AccountType/>
      </UserInfo>
      <UserInfo>
        <DisplayName>Sai Pawan</DisplayName>
        <AccountId>1533</AccountId>
        <AccountType/>
      </UserInfo>
      <UserInfo>
        <DisplayName>Diksha Grover</DisplayName>
        <AccountId>1582</AccountId>
        <AccountType/>
      </UserInfo>
      <UserInfo>
        <DisplayName>Kartikeya Kashiva</DisplayName>
        <AccountId>446</AccountId>
        <AccountType/>
      </UserInfo>
      <UserInfo>
        <DisplayName>Abhishek Bannalikar</DisplayName>
        <AccountId>230</AccountId>
        <AccountType/>
      </UserInfo>
    </SharedWithUsers>
    <lcf76f155ced4ddcb4097134ff3c332f xmlns="b92fe1e5-46e7-4eed-a669-03bc1bc1bf0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FE249E-358A-4AED-9D1E-8B8CBB44FACB}">
  <ds:schemaRefs>
    <ds:schemaRef ds:uri="http://schemas.microsoft.com/sharepoint/v3/contenttype/forms"/>
  </ds:schemaRefs>
</ds:datastoreItem>
</file>

<file path=customXml/itemProps2.xml><?xml version="1.0" encoding="utf-8"?>
<ds:datastoreItem xmlns:ds="http://schemas.openxmlformats.org/officeDocument/2006/customXml" ds:itemID="{197E8F57-EA7A-4D58-A509-382E08084633}">
  <ds:schemaRefs>
    <ds:schemaRef ds:uri="27f970f1-2c95-440d-9d83-2b3402e5d1a4"/>
    <ds:schemaRef ds:uri="7df2ab9b-c382-483a-b5a6-0c5a88654256"/>
    <ds:schemaRef ds:uri="9f973248-97ec-44e4-a177-54537f460d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B9AB04-5F5D-42C5-A1CD-C3C1379E1327}"/>
</file>

<file path=customXml/itemProps4.xml><?xml version="1.0" encoding="utf-8"?>
<ds:datastoreItem xmlns:ds="http://schemas.openxmlformats.org/officeDocument/2006/customXml" ds:itemID="{6BEE9FD1-F4C1-4867-8AAD-9C25E40264BC}">
  <ds:schemaRefs>
    <ds:schemaRef ds:uri="27f970f1-2c95-440d-9d83-2b3402e5d1a4"/>
    <ds:schemaRef ds:uri="7df2ab9b-c382-483a-b5a6-0c5a88654256"/>
    <ds:schemaRef ds:uri="9f973248-97ec-44e4-a177-54537f460d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82</TotalTime>
  <Words>1910</Words>
  <Application>Microsoft Macintosh PowerPoint</Application>
  <PresentationFormat>Widescreen</PresentationFormat>
  <Paragraphs>87</Paragraphs>
  <Slides>20</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Proxima Nova</vt:lpstr>
      <vt:lpstr>Collaborative Wireframe</vt:lpstr>
      <vt:lpstr>1_COLLABORATIVE WIREFRAME</vt:lpstr>
      <vt:lpstr>E-A-T YOUR WAY TO SEO SUCCESS! </vt:lpstr>
      <vt:lpstr>PowerPoint Presentation</vt:lpstr>
      <vt:lpstr>People have been talking about E-A-T to improve Google Rankings since 2017-18. Some say it's important, while others disagree.   With several tactics to manipulate the search engine, we believe that expertise, authority, and trustworthiness are in for the long haul.   Don't take our word for it. Let's explore the best practices together &amp; why they make sense!</vt:lpstr>
      <vt:lpstr>WHAT’S EAT IN SEO?</vt:lpstr>
      <vt:lpstr>PowerPoint Presentation</vt:lpstr>
      <vt:lpstr>WHAT IS THE IMPORTANCE OF E-A-T IN SEO?</vt:lpstr>
      <vt:lpstr>PowerPoint Presentation</vt:lpstr>
      <vt:lpstr>More on YMYL </vt:lpstr>
      <vt:lpstr>TYPES OF YLYM WEBSITES</vt:lpstr>
      <vt:lpstr>EVALUATION OF E-A-T IN SEO?</vt:lpstr>
      <vt:lpstr>Websites covering topics like medical, financial, or legal advice require a subject matter expert to provide relevant and credible information.   Additionally, for less formal topics Google has coined the term “everyday expertise”, this section mainly covers product or service reviews. If the person creating the content has firsthand life experience on the topic, then they will be considered as subject matter experts in that field. </vt:lpstr>
      <vt:lpstr>Is there an E-A-T score for websites?  </vt:lpstr>
      <vt:lpstr>IS E-A-T CONSIDERED A RANKING FACTOR?</vt:lpstr>
      <vt:lpstr>PowerPoint Presentation</vt:lpstr>
      <vt:lpstr>HOW TO IMPROVE E-A-T FOR SEO?</vt:lpstr>
      <vt:lpstr>Beneficial Purpose : Identity of a Page</vt:lpstr>
      <vt:lpstr>PowerPoint Presentation</vt:lpstr>
      <vt:lpstr>Why Choose Merkle Sokrati?</vt:lpstr>
      <vt:lpstr>About Merkle Sokrati</vt:lpstr>
      <vt:lpstr>HAPPY E-A-Ting!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Abhishek Bannalikar</cp:lastModifiedBy>
  <cp:revision>79</cp:revision>
  <dcterms:created xsi:type="dcterms:W3CDTF">2022-01-27T10:35:55Z</dcterms:created>
  <dcterms:modified xsi:type="dcterms:W3CDTF">2022-03-31T11:29:06Z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0x010100BF25BA4035CC164CA4767350EDDBE094</vt:lpwstr>
  </property>
  <property fmtid="{D5CDD505-2E9C-101B-9397-08002B2CF9AE}" pid="3" name="MerkleRegion">
    <vt:lpwstr>1;#Global|cf039cbc-9f82-4a13-90c4-6672be3eb273</vt:lpwstr>
  </property>
  <property fmtid="{D5CDD505-2E9C-101B-9397-08002B2CF9AE}" pid="4" name="MerkleCountry">
    <vt:lpwstr>2;#Global|7a0f06d1-cbea-4536-ad47-cefe758cbe8f</vt:lpwstr>
  </property>
</Properties>
</file>